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37"/>
  </p:notesMasterIdLst>
  <p:sldIdLst>
    <p:sldId id="299" r:id="rId6"/>
    <p:sldId id="328" r:id="rId7"/>
    <p:sldId id="301" r:id="rId8"/>
    <p:sldId id="302" r:id="rId9"/>
    <p:sldId id="303" r:id="rId10"/>
    <p:sldId id="304" r:id="rId11"/>
    <p:sldId id="305" r:id="rId12"/>
    <p:sldId id="306" r:id="rId13"/>
    <p:sldId id="312" r:id="rId14"/>
    <p:sldId id="307" r:id="rId15"/>
    <p:sldId id="313" r:id="rId16"/>
    <p:sldId id="314" r:id="rId17"/>
    <p:sldId id="315" r:id="rId18"/>
    <p:sldId id="316" r:id="rId19"/>
    <p:sldId id="317" r:id="rId20"/>
    <p:sldId id="332" r:id="rId21"/>
    <p:sldId id="331" r:id="rId22"/>
    <p:sldId id="329" r:id="rId23"/>
    <p:sldId id="318" r:id="rId24"/>
    <p:sldId id="319" r:id="rId25"/>
    <p:sldId id="308" r:id="rId26"/>
    <p:sldId id="320" r:id="rId27"/>
    <p:sldId id="333" r:id="rId28"/>
    <p:sldId id="330" r:id="rId29"/>
    <p:sldId id="309" r:id="rId30"/>
    <p:sldId id="310" r:id="rId31"/>
    <p:sldId id="311" r:id="rId32"/>
    <p:sldId id="323" r:id="rId33"/>
    <p:sldId id="324" r:id="rId34"/>
    <p:sldId id="325" r:id="rId35"/>
    <p:sldId id="326" r:id="rId3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3527" autoAdjust="0"/>
    <p:restoredTop sz="94385" autoAdjust="0"/>
  </p:normalViewPr>
  <p:slideViewPr>
    <p:cSldViewPr snapToGrid="0">
      <p:cViewPr varScale="1">
        <p:scale>
          <a:sx n="123" d="100"/>
          <a:sy n="123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5C4C6-D9B6-B046-84C4-F0B8FBC6012F}" type="datetimeFigureOut">
              <a:rPr lang="de-DE" smtClean="0"/>
              <a:t>18.11.2024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FF72-F112-B647-BC13-24A0A74E65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48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6FF72-F112-B647-BC13-24A0A74E65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39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6FF72-F112-B647-BC13-24A0A74E659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6FF72-F112-B647-BC13-24A0A74E659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6FF72-F112-B647-BC13-24A0A74E659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95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BA1EF2D-D385-4B95-800A-597F847A8E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991101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Platzhalter markieren und Bild einfügen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F62DD67-BCB4-48EC-B9A9-8EFD14A785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836292" y="2545047"/>
            <a:ext cx="3233927" cy="3222658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de-CH" dirty="0"/>
          </a:p>
        </p:txBody>
      </p:sp>
      <p:pic>
        <p:nvPicPr>
          <p:cNvPr id="9" name="Graphic 762">
            <a:extLst>
              <a:ext uri="{FF2B5EF4-FFF2-40B4-BE49-F238E27FC236}">
                <a16:creationId xmlns:a16="http://schemas.microsoft.com/office/drawing/2014/main" id="{1CAE0724-987A-4868-A240-E5E9947273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6425" y="6019341"/>
            <a:ext cx="2287588" cy="541797"/>
          </a:xfrm>
          <a:prstGeom prst="rect">
            <a:avLst/>
          </a:prstGeom>
        </p:spPr>
      </p:pic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DBA5131E-E8AA-4C4E-9667-72356A021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0472" y="1471723"/>
            <a:ext cx="4896128" cy="4907530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457200">
              <a:defRPr kumimoji="0" lang="de-DE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  <a:lvl2pPr marL="457200">
              <a:lnSpc>
                <a:spcPct val="120000"/>
              </a:lnSpc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Hier steht der Titel</a:t>
            </a:r>
          </a:p>
          <a:p>
            <a:pPr lvl="1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DCDC52DB-24C2-4249-B20E-F00C8C3D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5294" y="4560034"/>
            <a:ext cx="1415217" cy="1415217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de-CH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7DA324C6-C9EF-4771-A22C-53FD435BA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49700" y="2775419"/>
            <a:ext cx="2913388" cy="2915208"/>
          </a:xfrm>
          <a:prstGeom prst="ellipse">
            <a:avLst/>
          </a:prstGeom>
          <a:solidFill>
            <a:schemeClr val="bg1"/>
          </a:solidFill>
        </p:spPr>
        <p:txBody>
          <a:bodyPr lIns="25200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600" b="0"/>
            </a:lvl2pPr>
          </a:lstStyle>
          <a:p>
            <a:pPr lvl="0"/>
            <a:r>
              <a:rPr lang="de-DE" dirty="0"/>
              <a:t>Autor Name Position</a:t>
            </a:r>
          </a:p>
          <a:p>
            <a:pPr lvl="1"/>
            <a:r>
              <a:rPr lang="de-DE" dirty="0"/>
              <a:t>Datum / Ort</a:t>
            </a:r>
          </a:p>
        </p:txBody>
      </p:sp>
    </p:spTree>
    <p:extLst>
      <p:ext uri="{BB962C8B-B14F-4D97-AF65-F5344CB8AC3E}">
        <p14:creationId xmlns:p14="http://schemas.microsoft.com/office/powerpoint/2010/main" val="3541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127705A-3688-4E6E-901D-615A903AD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7709" y="-1310536"/>
            <a:ext cx="5784483" cy="57643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E370C-C7CC-496D-8403-DDD7A1D2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960682"/>
            <a:ext cx="3290889" cy="106191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60D597-4139-4259-9672-F6ECF92AA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E13CE6-5912-4A3E-827B-6B244F52F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7D9363-123B-499F-B603-F90AEFACA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8" y="3429000"/>
            <a:ext cx="3290888" cy="313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43D51CA-292C-45B4-B9C1-FE40D648CC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7674" y="0"/>
            <a:ext cx="5764326" cy="685800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92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9">
          <p15:clr>
            <a:srgbClr val="FBAE40"/>
          </p15:clr>
        </p15:guide>
        <p15:guide id="2" orient="horz" pos="1234">
          <p15:clr>
            <a:srgbClr val="FBAE40"/>
          </p15:clr>
        </p15:guide>
        <p15:guide id="3" pos="40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A5BD6-96B2-47E5-80B1-DAB23BA2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B47262-C238-4CE2-8775-432E6039A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CB6294-3E21-413E-8937-FA0D396B8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A46437-B857-40D6-92D2-6DA3C0B9F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20696" y="1902789"/>
            <a:ext cx="3758862" cy="3745765"/>
          </a:xfrm>
          <a:prstGeom prst="rect">
            <a:avLst/>
          </a:prstGeom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BFF4CB03-E763-4EAB-9AE0-B49C35CE3E9F}"/>
              </a:ext>
            </a:extLst>
          </p:cNvPr>
          <p:cNvSpPr/>
          <p:nvPr/>
        </p:nvSpPr>
        <p:spPr>
          <a:xfrm>
            <a:off x="8777677" y="1902789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2D560C70-C500-441C-9E88-58CD54152F4B}"/>
              </a:ext>
            </a:extLst>
          </p:cNvPr>
          <p:cNvSpPr/>
          <p:nvPr userDrawn="1"/>
        </p:nvSpPr>
        <p:spPr>
          <a:xfrm>
            <a:off x="4959691" y="4237395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4993CF29-28E8-4D52-9120-8661ED306F93}"/>
              </a:ext>
            </a:extLst>
          </p:cNvPr>
          <p:cNvSpPr/>
          <p:nvPr/>
        </p:nvSpPr>
        <p:spPr>
          <a:xfrm>
            <a:off x="8777677" y="4237395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8109AA51-9C8E-4A33-B4B2-A57166CF132A}"/>
              </a:ext>
            </a:extLst>
          </p:cNvPr>
          <p:cNvSpPr/>
          <p:nvPr userDrawn="1"/>
        </p:nvSpPr>
        <p:spPr>
          <a:xfrm>
            <a:off x="4959691" y="1902789"/>
            <a:ext cx="645993" cy="645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84BE216B-F42F-4F8C-982D-2C80F432FA18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407988" y="2552700"/>
            <a:ext cx="3634377" cy="4008436"/>
          </a:xfrm>
          <a:solidFill>
            <a:schemeClr val="accent5"/>
          </a:solidFill>
        </p:spPr>
        <p:txBody>
          <a:bodyPr/>
          <a:lstStyle/>
          <a:p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9EDBCAE-969B-4559-9BF0-75971D062A1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82687" y="2202152"/>
            <a:ext cx="2682000" cy="169166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8FEE051-6F63-41DD-B6A6-649D76A20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2687" y="4536758"/>
            <a:ext cx="2682000" cy="16738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765A026F-0A17-44CA-BDEE-DF9945E040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00674" y="4536758"/>
            <a:ext cx="2683340" cy="16738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82FB9F86-B7DA-4AA1-B84F-DE8B172B0E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0672" y="2202151"/>
            <a:ext cx="2683340" cy="16951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911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31">
          <p15:clr>
            <a:srgbClr val="FBAE40"/>
          </p15:clr>
        </p15:guide>
        <p15:guide id="2" pos="33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473E33-8EC5-4C18-96AB-9CDB3BF30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8" y="-960698"/>
            <a:ext cx="6926517" cy="6902380"/>
          </a:xfrm>
          <a:prstGeom prst="rect">
            <a:avLst/>
          </a:prstGeom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E481B2DB-51D1-49F4-AA57-E1818638A38C}"/>
              </a:ext>
            </a:extLst>
          </p:cNvPr>
          <p:cNvSpPr/>
          <p:nvPr userDrawn="1"/>
        </p:nvSpPr>
        <p:spPr>
          <a:xfrm>
            <a:off x="7969793" y="4907960"/>
            <a:ext cx="2291807" cy="2291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787C8D3-E7E1-4A99-BAD0-B9A665A36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4905" y="-393927"/>
            <a:ext cx="7589384" cy="7589384"/>
          </a:xfrm>
          <a:prstGeom prst="ellipse">
            <a:avLst/>
          </a:prstGeom>
          <a:solidFill>
            <a:schemeClr val="accent1"/>
          </a:solidFill>
        </p:spPr>
        <p:txBody>
          <a:bodyPr lIns="360000" anchor="ctr">
            <a:noAutofit/>
          </a:bodyPr>
          <a:lstStyle>
            <a:lvl1pPr>
              <a:defRPr lang="de-DE" sz="3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0">
              <a:spcBef>
                <a:spcPts val="5000"/>
              </a:spcBef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6477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5EF66-C572-4B96-9404-03761428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979993"/>
            <a:ext cx="6124335" cy="2510413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dirty="0"/>
              <a:t>Herzlichen Dank!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581BF90-7156-4E5D-8F31-07790E895E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9" y="3646683"/>
            <a:ext cx="3926018" cy="290969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F0AE6E-8744-47D9-9D1B-B62F5C575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0765" y="3399022"/>
            <a:ext cx="4632732" cy="4648931"/>
          </a:xfrm>
          <a:prstGeom prst="rect">
            <a:avLst/>
          </a:prstGeom>
        </p:spPr>
      </p:pic>
      <p:sp>
        <p:nvSpPr>
          <p:cNvPr id="8" name="Oval 1">
            <a:extLst>
              <a:ext uri="{FF2B5EF4-FFF2-40B4-BE49-F238E27FC236}">
                <a16:creationId xmlns:a16="http://schemas.microsoft.com/office/drawing/2014/main" id="{8FEF9D8B-ADC8-48EF-A194-0087B457F7B6}"/>
              </a:ext>
            </a:extLst>
          </p:cNvPr>
          <p:cNvSpPr/>
          <p:nvPr userDrawn="1"/>
        </p:nvSpPr>
        <p:spPr>
          <a:xfrm>
            <a:off x="9390970" y="3906175"/>
            <a:ext cx="4019858" cy="401985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E84CCC-BD84-48D2-A7ED-E4343F7F32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4200" y="-3390158"/>
            <a:ext cx="4354924" cy="43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7">
          <p15:clr>
            <a:srgbClr val="FBAE40"/>
          </p15:clr>
        </p15:guide>
        <p15:guide id="2" orient="horz" pos="6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7FD1D-3BC6-4089-A30F-92D0AF34C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AAF7CF-6513-4021-842E-BEDE44A9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76CF01-78CC-49AC-BE62-FCA8482D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CA5A0-3AAB-485E-8684-799F9685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0E4B39-26E6-455A-8938-D4090E76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544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0E7D0-ADCD-43F6-939D-943BBA0F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CA1512-32D4-42CF-9DEC-218FDD8E5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0D8C0-6654-426E-9BC7-B51ED670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D49F2-B2EA-4A54-911B-6AD1E3A4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B6C7A8-0C49-4284-B86C-4BF161EE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016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C2AA3-72D6-4CD5-A7BD-846E37D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BE6392-DDC9-4338-9A0A-6594905B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42EFD-1DBF-4789-B346-BB31D434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094F3E-D40C-4D8A-8652-227191A2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6248E2-61C7-4B4C-8060-5418F443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167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100C1-F790-46CE-B421-4D47BAF5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038FF2-A699-4D2D-A444-AF257AD99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A94DBF-1C0A-4EED-8F28-3D37D2F4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B1D3B1-3552-4C15-8653-3FFAA03D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541C44-2CD7-4A3F-887C-C61DDD7D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4F72C-0246-47BE-876C-32199E98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114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FB196-BAC1-4CCF-823C-EC240F3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E0632D-11BD-4261-9EB3-E353045B2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662FA5-0BCF-427E-8E6F-29873BF21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4FE781-5E98-4869-B5AD-CFFB9B9BA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CE6871-20A9-4FEC-B88D-53756E7E7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72861E-8213-4D12-821C-EAA91B2A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68244C-3469-447F-A267-9F7C3562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FCB18B-3367-4A67-967D-ED688AAD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056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541A4-5ADF-4764-9C02-9F1F1565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F3B5F4-3EBF-4436-8549-E8B4364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2B0D84-D8E4-4E87-BE99-0095FCBF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2799FB-C6C3-4F05-BA3B-CD9D3B2B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598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6E340EE-2B7F-4322-BF3B-635CB7EAB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451" y="296863"/>
            <a:ext cx="6375345" cy="6264276"/>
          </a:xfrm>
          <a:prstGeom prst="rect">
            <a:avLst/>
          </a:prstGeom>
        </p:spPr>
      </p:pic>
      <p:sp>
        <p:nvSpPr>
          <p:cNvPr id="6" name="Oval 1">
            <a:extLst>
              <a:ext uri="{FF2B5EF4-FFF2-40B4-BE49-F238E27FC236}">
                <a16:creationId xmlns:a16="http://schemas.microsoft.com/office/drawing/2014/main" id="{28B8DD3D-27EE-4C87-A4CB-7D57E6A6539A}"/>
              </a:ext>
            </a:extLst>
          </p:cNvPr>
          <p:cNvSpPr/>
          <p:nvPr userDrawn="1"/>
        </p:nvSpPr>
        <p:spPr>
          <a:xfrm>
            <a:off x="6093079" y="870204"/>
            <a:ext cx="5690934" cy="5690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de-CH" dirty="0">
              <a:solidFill>
                <a:schemeClr val="tx2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02D03D4-B801-4ACA-BB74-93ED9E1F1A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1936" y="1399866"/>
            <a:ext cx="571044" cy="4631608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defRPr kumimoji="0" lang="de-DE" sz="2400" b="1" i="0" u="none" strike="noStrike" kern="1200" cap="all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3481AEF-D596-4680-9C08-5AF16576D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0034" y="1399866"/>
            <a:ext cx="2537717" cy="4631608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defRPr kumimoji="0" lang="de-DE" sz="2000" i="0" u="none" strike="noStrike" kern="1200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4631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D95B4E-126B-4C26-825B-774CDFC9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934D67-BD30-4FF3-9198-00F94340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273428-FB3D-4FE3-8BE2-07335111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948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5BCE0-5C10-46A6-AC5A-CEAFB696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21DB87-126C-4680-80A9-5499ED60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E70FF4-21E2-4F1E-894B-BE2F6177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8774B3-99FC-427F-9C5C-0D7A18E3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133BC-D106-494D-A9C9-69D811A1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0CD931-CA1C-4684-9FA1-3801E040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9816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9D2EE-C760-4AF3-8133-DEC22324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A82D24-7C14-4A71-A78B-2E808A9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72B0DF-614C-4FE6-AD49-791D72C94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57C89D-E0B6-4954-9E9C-CF2CACF0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688ADD-6002-48FB-93D2-B14A04B4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B25888-9919-462C-855A-B9AE4397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0836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9EC61-A87B-42EF-88D1-AF5D71A0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ADD534-6C09-42F0-8A00-48AD960DE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664AAA-8ECB-462F-9017-311E15DA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F37AB-8B01-4EF4-874E-69EF99C6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67AC1C-11FA-435B-8287-F12EAA0D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686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76FE6C-CF5B-46AE-A560-5525F5B35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C81C59-3B18-4662-8145-E3CAC8649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60FDC-4B85-47CB-B81B-7A70335B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4F8BBE-8184-4FC0-8927-3F7C26A9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B07821-B592-4257-B931-ECCABE17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20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s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>
            <a:extLst>
              <a:ext uri="{FF2B5EF4-FFF2-40B4-BE49-F238E27FC236}">
                <a16:creationId xmlns:a16="http://schemas.microsoft.com/office/drawing/2014/main" id="{0AB75D71-6E57-408C-90DD-D0F3999ACAB8}"/>
              </a:ext>
            </a:extLst>
          </p:cNvPr>
          <p:cNvSpPr/>
          <p:nvPr userDrawn="1"/>
        </p:nvSpPr>
        <p:spPr>
          <a:xfrm>
            <a:off x="8306776" y="-345440"/>
            <a:ext cx="5528933" cy="5528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de-CH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AC72B7-5D92-436F-892D-46E06FC16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810663"/>
            <a:ext cx="4727714" cy="1468318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de-CH" dirty="0"/>
              <a:t>Titel einfügen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706DBB-5517-461B-92CA-1E800CDAECE0}"/>
              </a:ext>
            </a:extLst>
          </p:cNvPr>
          <p:cNvGrpSpPr/>
          <p:nvPr userDrawn="1"/>
        </p:nvGrpSpPr>
        <p:grpSpPr>
          <a:xfrm>
            <a:off x="4699751" y="2694841"/>
            <a:ext cx="5086109" cy="4587876"/>
            <a:chOff x="4699751" y="2694841"/>
            <a:chExt cx="5086109" cy="458787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12066B-71E6-442F-BB80-E734284B4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99751" y="2694841"/>
              <a:ext cx="4603919" cy="4587876"/>
            </a:xfrm>
            <a:prstGeom prst="rect">
              <a:avLst/>
            </a:prstGeom>
          </p:spPr>
        </p:pic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C7E4D0CF-394F-4E5E-BA30-D60B5A581484}"/>
                </a:ext>
              </a:extLst>
            </p:cNvPr>
            <p:cNvSpPr/>
            <p:nvPr/>
          </p:nvSpPr>
          <p:spPr>
            <a:xfrm>
              <a:off x="5617892" y="3114749"/>
              <a:ext cx="4167968" cy="4167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endParaRPr lang="de-CH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F4E6EAE-A23C-438C-9CEF-CD0F229DE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8" y="3949700"/>
            <a:ext cx="3576871" cy="26114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CC5133E-5043-4D13-8128-BD20E6DC5A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4126" y="296863"/>
            <a:ext cx="4835634" cy="6561136"/>
          </a:xfrm>
        </p:spPr>
        <p:txBody>
          <a:bodyPr anchor="t"/>
          <a:lstStyle>
            <a:lvl1pPr algn="l">
              <a:defRPr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61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0">
          <p15:clr>
            <a:srgbClr val="FBAE40"/>
          </p15:clr>
        </p15:guide>
        <p15:guide id="2" orient="horz" pos="2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C6F8FCE-5F47-41E1-A255-B3FBB69DE5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" y="0"/>
            <a:ext cx="9066257" cy="6858000"/>
          </a:xfrm>
          <a:custGeom>
            <a:avLst/>
            <a:gdLst>
              <a:gd name="connsiteX0" fmla="*/ 0 w 9366911"/>
              <a:gd name="connsiteY0" fmla="*/ 0 h 6858000"/>
              <a:gd name="connsiteX1" fmla="*/ 4683456 w 9366911"/>
              <a:gd name="connsiteY1" fmla="*/ 0 h 6858000"/>
              <a:gd name="connsiteX2" fmla="*/ 9366912 w 9366911"/>
              <a:gd name="connsiteY2" fmla="*/ 3429000 h 6858000"/>
              <a:gd name="connsiteX3" fmla="*/ 4683456 w 9366911"/>
              <a:gd name="connsiteY3" fmla="*/ 6858000 h 6858000"/>
              <a:gd name="connsiteX4" fmla="*/ 0 w 9366911"/>
              <a:gd name="connsiteY4" fmla="*/ 6858000 h 6858000"/>
              <a:gd name="connsiteX5" fmla="*/ 0 w 9366911"/>
              <a:gd name="connsiteY5" fmla="*/ 0 h 6858000"/>
              <a:gd name="connsiteX0" fmla="*/ 0 w 9901853"/>
              <a:gd name="connsiteY0" fmla="*/ 0 h 6858000"/>
              <a:gd name="connsiteX1" fmla="*/ 8053190 w 9901853"/>
              <a:gd name="connsiteY1" fmla="*/ 0 h 6858000"/>
              <a:gd name="connsiteX2" fmla="*/ 9366912 w 9901853"/>
              <a:gd name="connsiteY2" fmla="*/ 3429000 h 6858000"/>
              <a:gd name="connsiteX3" fmla="*/ 4683456 w 9901853"/>
              <a:gd name="connsiteY3" fmla="*/ 6858000 h 6858000"/>
              <a:gd name="connsiteX4" fmla="*/ 0 w 9901853"/>
              <a:gd name="connsiteY4" fmla="*/ 6858000 h 6858000"/>
              <a:gd name="connsiteX5" fmla="*/ 0 w 9901853"/>
              <a:gd name="connsiteY5" fmla="*/ 0 h 6858000"/>
              <a:gd name="connsiteX0" fmla="*/ 0 w 9957599"/>
              <a:gd name="connsiteY0" fmla="*/ 0 h 6858000"/>
              <a:gd name="connsiteX1" fmla="*/ 8053190 w 9957599"/>
              <a:gd name="connsiteY1" fmla="*/ 0 h 6858000"/>
              <a:gd name="connsiteX2" fmla="*/ 9366912 w 9957599"/>
              <a:gd name="connsiteY2" fmla="*/ 3429000 h 6858000"/>
              <a:gd name="connsiteX3" fmla="*/ 8510389 w 9957599"/>
              <a:gd name="connsiteY3" fmla="*/ 6832600 h 6858000"/>
              <a:gd name="connsiteX4" fmla="*/ 0 w 9957599"/>
              <a:gd name="connsiteY4" fmla="*/ 6858000 h 6858000"/>
              <a:gd name="connsiteX5" fmla="*/ 0 w 9957599"/>
              <a:gd name="connsiteY5" fmla="*/ 0 h 6858000"/>
              <a:gd name="connsiteX0" fmla="*/ 0 w 10359518"/>
              <a:gd name="connsiteY0" fmla="*/ 0 h 6858000"/>
              <a:gd name="connsiteX1" fmla="*/ 8053190 w 10359518"/>
              <a:gd name="connsiteY1" fmla="*/ 0 h 6858000"/>
              <a:gd name="connsiteX2" fmla="*/ 10162778 w 10359518"/>
              <a:gd name="connsiteY2" fmla="*/ 3420534 h 6858000"/>
              <a:gd name="connsiteX3" fmla="*/ 8510389 w 10359518"/>
              <a:gd name="connsiteY3" fmla="*/ 6832600 h 6858000"/>
              <a:gd name="connsiteX4" fmla="*/ 0 w 10359518"/>
              <a:gd name="connsiteY4" fmla="*/ 6858000 h 6858000"/>
              <a:gd name="connsiteX5" fmla="*/ 0 w 10359518"/>
              <a:gd name="connsiteY5" fmla="*/ 0 h 6858000"/>
              <a:gd name="connsiteX0" fmla="*/ 0 w 9340580"/>
              <a:gd name="connsiteY0" fmla="*/ 0 h 6858000"/>
              <a:gd name="connsiteX1" fmla="*/ 8053190 w 9340580"/>
              <a:gd name="connsiteY1" fmla="*/ 0 h 6858000"/>
              <a:gd name="connsiteX2" fmla="*/ 8510389 w 9340580"/>
              <a:gd name="connsiteY2" fmla="*/ 6832600 h 6858000"/>
              <a:gd name="connsiteX3" fmla="*/ 0 w 9340580"/>
              <a:gd name="connsiteY3" fmla="*/ 6858000 h 6858000"/>
              <a:gd name="connsiteX4" fmla="*/ 0 w 9340580"/>
              <a:gd name="connsiteY4" fmla="*/ 0 h 6858000"/>
              <a:gd name="connsiteX0" fmla="*/ 0 w 9333807"/>
              <a:gd name="connsiteY0" fmla="*/ 0 h 6858000"/>
              <a:gd name="connsiteX1" fmla="*/ 8053190 w 9333807"/>
              <a:gd name="connsiteY1" fmla="*/ 0 h 6858000"/>
              <a:gd name="connsiteX2" fmla="*/ 8499277 w 9333807"/>
              <a:gd name="connsiteY2" fmla="*/ 6858000 h 6858000"/>
              <a:gd name="connsiteX3" fmla="*/ 0 w 9333807"/>
              <a:gd name="connsiteY3" fmla="*/ 6858000 h 6858000"/>
              <a:gd name="connsiteX4" fmla="*/ 0 w 9333807"/>
              <a:gd name="connsiteY4" fmla="*/ 0 h 6858000"/>
              <a:gd name="connsiteX0" fmla="*/ 0 w 9348282"/>
              <a:gd name="connsiteY0" fmla="*/ 0 h 6858000"/>
              <a:gd name="connsiteX1" fmla="*/ 8089702 w 9348282"/>
              <a:gd name="connsiteY1" fmla="*/ 0 h 6858000"/>
              <a:gd name="connsiteX2" fmla="*/ 8499277 w 9348282"/>
              <a:gd name="connsiteY2" fmla="*/ 6858000 h 6858000"/>
              <a:gd name="connsiteX3" fmla="*/ 0 w 9348282"/>
              <a:gd name="connsiteY3" fmla="*/ 6858000 h 6858000"/>
              <a:gd name="connsiteX4" fmla="*/ 0 w 9348282"/>
              <a:gd name="connsiteY4" fmla="*/ 0 h 6858000"/>
              <a:gd name="connsiteX0" fmla="*/ 0 w 9370143"/>
              <a:gd name="connsiteY0" fmla="*/ 0 h 6858000"/>
              <a:gd name="connsiteX1" fmla="*/ 8089702 w 9370143"/>
              <a:gd name="connsiteY1" fmla="*/ 0 h 6858000"/>
              <a:gd name="connsiteX2" fmla="*/ 8499277 w 9370143"/>
              <a:gd name="connsiteY2" fmla="*/ 6858000 h 6858000"/>
              <a:gd name="connsiteX3" fmla="*/ 0 w 9370143"/>
              <a:gd name="connsiteY3" fmla="*/ 6858000 h 6858000"/>
              <a:gd name="connsiteX4" fmla="*/ 0 w 9370143"/>
              <a:gd name="connsiteY4" fmla="*/ 0 h 6858000"/>
              <a:gd name="connsiteX0" fmla="*/ 0 w 9317917"/>
              <a:gd name="connsiteY0" fmla="*/ 0 h 6858000"/>
              <a:gd name="connsiteX1" fmla="*/ 8089702 w 9317917"/>
              <a:gd name="connsiteY1" fmla="*/ 0 h 6858000"/>
              <a:gd name="connsiteX2" fmla="*/ 8499277 w 9317917"/>
              <a:gd name="connsiteY2" fmla="*/ 6858000 h 6858000"/>
              <a:gd name="connsiteX3" fmla="*/ 0 w 9317917"/>
              <a:gd name="connsiteY3" fmla="*/ 6858000 h 6858000"/>
              <a:gd name="connsiteX4" fmla="*/ 0 w 9317917"/>
              <a:gd name="connsiteY4" fmla="*/ 0 h 6858000"/>
              <a:gd name="connsiteX0" fmla="*/ 0 w 9377150"/>
              <a:gd name="connsiteY0" fmla="*/ 0 h 6858000"/>
              <a:gd name="connsiteX1" fmla="*/ 8089702 w 9377150"/>
              <a:gd name="connsiteY1" fmla="*/ 0 h 6858000"/>
              <a:gd name="connsiteX2" fmla="*/ 8499277 w 9377150"/>
              <a:gd name="connsiteY2" fmla="*/ 6858000 h 6858000"/>
              <a:gd name="connsiteX3" fmla="*/ 0 w 9377150"/>
              <a:gd name="connsiteY3" fmla="*/ 6858000 h 6858000"/>
              <a:gd name="connsiteX4" fmla="*/ 0 w 9377150"/>
              <a:gd name="connsiteY4" fmla="*/ 0 h 6858000"/>
              <a:gd name="connsiteX0" fmla="*/ 0 w 9318521"/>
              <a:gd name="connsiteY0" fmla="*/ 0 h 6858000"/>
              <a:gd name="connsiteX1" fmla="*/ 8089702 w 9318521"/>
              <a:gd name="connsiteY1" fmla="*/ 0 h 6858000"/>
              <a:gd name="connsiteX2" fmla="*/ 8397677 w 9318521"/>
              <a:gd name="connsiteY2" fmla="*/ 6858000 h 6858000"/>
              <a:gd name="connsiteX3" fmla="*/ 0 w 9318521"/>
              <a:gd name="connsiteY3" fmla="*/ 6858000 h 6858000"/>
              <a:gd name="connsiteX4" fmla="*/ 0 w 9318521"/>
              <a:gd name="connsiteY4" fmla="*/ 0 h 6858000"/>
              <a:gd name="connsiteX0" fmla="*/ 0 w 9162850"/>
              <a:gd name="connsiteY0" fmla="*/ 0 h 6858000"/>
              <a:gd name="connsiteX1" fmla="*/ 8089702 w 9162850"/>
              <a:gd name="connsiteY1" fmla="*/ 0 h 6858000"/>
              <a:gd name="connsiteX2" fmla="*/ 8101344 w 9162850"/>
              <a:gd name="connsiteY2" fmla="*/ 6858000 h 6858000"/>
              <a:gd name="connsiteX3" fmla="*/ 0 w 9162850"/>
              <a:gd name="connsiteY3" fmla="*/ 6858000 h 6858000"/>
              <a:gd name="connsiteX4" fmla="*/ 0 w 9162850"/>
              <a:gd name="connsiteY4" fmla="*/ 0 h 6858000"/>
              <a:gd name="connsiteX0" fmla="*/ 0 w 9307597"/>
              <a:gd name="connsiteY0" fmla="*/ 0 h 6858000"/>
              <a:gd name="connsiteX1" fmla="*/ 8089702 w 9307597"/>
              <a:gd name="connsiteY1" fmla="*/ 0 h 6858000"/>
              <a:gd name="connsiteX2" fmla="*/ 8101344 w 9307597"/>
              <a:gd name="connsiteY2" fmla="*/ 6858000 h 6858000"/>
              <a:gd name="connsiteX3" fmla="*/ 0 w 9307597"/>
              <a:gd name="connsiteY3" fmla="*/ 6858000 h 6858000"/>
              <a:gd name="connsiteX4" fmla="*/ 0 w 9307597"/>
              <a:gd name="connsiteY4" fmla="*/ 0 h 6858000"/>
              <a:gd name="connsiteX0" fmla="*/ 0 w 9394315"/>
              <a:gd name="connsiteY0" fmla="*/ 0 h 6858000"/>
              <a:gd name="connsiteX1" fmla="*/ 8089702 w 9394315"/>
              <a:gd name="connsiteY1" fmla="*/ 0 h 6858000"/>
              <a:gd name="connsiteX2" fmla="*/ 8101344 w 9394315"/>
              <a:gd name="connsiteY2" fmla="*/ 6858000 h 6858000"/>
              <a:gd name="connsiteX3" fmla="*/ 0 w 9394315"/>
              <a:gd name="connsiteY3" fmla="*/ 6858000 h 6858000"/>
              <a:gd name="connsiteX4" fmla="*/ 0 w 9394315"/>
              <a:gd name="connsiteY4" fmla="*/ 0 h 6858000"/>
              <a:gd name="connsiteX0" fmla="*/ 0 w 9365732"/>
              <a:gd name="connsiteY0" fmla="*/ 0 h 6858000"/>
              <a:gd name="connsiteX1" fmla="*/ 8089702 w 9365732"/>
              <a:gd name="connsiteY1" fmla="*/ 0 h 6858000"/>
              <a:gd name="connsiteX2" fmla="*/ 8101344 w 9365732"/>
              <a:gd name="connsiteY2" fmla="*/ 6858000 h 6858000"/>
              <a:gd name="connsiteX3" fmla="*/ 0 w 9365732"/>
              <a:gd name="connsiteY3" fmla="*/ 6858000 h 6858000"/>
              <a:gd name="connsiteX4" fmla="*/ 0 w 9365732"/>
              <a:gd name="connsiteY4" fmla="*/ 0 h 6858000"/>
              <a:gd name="connsiteX0" fmla="*/ 0 w 9365732"/>
              <a:gd name="connsiteY0" fmla="*/ 0 h 6858000"/>
              <a:gd name="connsiteX1" fmla="*/ 8089702 w 9365732"/>
              <a:gd name="connsiteY1" fmla="*/ 0 h 6858000"/>
              <a:gd name="connsiteX2" fmla="*/ 8101344 w 9365732"/>
              <a:gd name="connsiteY2" fmla="*/ 6858000 h 6858000"/>
              <a:gd name="connsiteX3" fmla="*/ 0 w 9365732"/>
              <a:gd name="connsiteY3" fmla="*/ 6858000 h 6858000"/>
              <a:gd name="connsiteX4" fmla="*/ 0 w 9365732"/>
              <a:gd name="connsiteY4" fmla="*/ 0 h 6858000"/>
              <a:gd name="connsiteX0" fmla="*/ 0 w 9343726"/>
              <a:gd name="connsiteY0" fmla="*/ 0 h 6858000"/>
              <a:gd name="connsiteX1" fmla="*/ 8089702 w 9343726"/>
              <a:gd name="connsiteY1" fmla="*/ 0 h 6858000"/>
              <a:gd name="connsiteX2" fmla="*/ 8101344 w 9343726"/>
              <a:gd name="connsiteY2" fmla="*/ 6858000 h 6858000"/>
              <a:gd name="connsiteX3" fmla="*/ 0 w 9343726"/>
              <a:gd name="connsiteY3" fmla="*/ 6858000 h 6858000"/>
              <a:gd name="connsiteX4" fmla="*/ 0 w 9343726"/>
              <a:gd name="connsiteY4" fmla="*/ 0 h 6858000"/>
              <a:gd name="connsiteX0" fmla="*/ 0 w 9541586"/>
              <a:gd name="connsiteY0" fmla="*/ 0 h 6858000"/>
              <a:gd name="connsiteX1" fmla="*/ 8089702 w 9541586"/>
              <a:gd name="connsiteY1" fmla="*/ 0 h 6858000"/>
              <a:gd name="connsiteX2" fmla="*/ 8473878 w 9541586"/>
              <a:gd name="connsiteY2" fmla="*/ 6858000 h 6858000"/>
              <a:gd name="connsiteX3" fmla="*/ 0 w 9541586"/>
              <a:gd name="connsiteY3" fmla="*/ 6858000 h 6858000"/>
              <a:gd name="connsiteX4" fmla="*/ 0 w 9541586"/>
              <a:gd name="connsiteY4" fmla="*/ 0 h 6858000"/>
              <a:gd name="connsiteX0" fmla="*/ 0 w 9429194"/>
              <a:gd name="connsiteY0" fmla="*/ 0 h 6858000"/>
              <a:gd name="connsiteX1" fmla="*/ 8089702 w 9429194"/>
              <a:gd name="connsiteY1" fmla="*/ 0 h 6858000"/>
              <a:gd name="connsiteX2" fmla="*/ 8473878 w 9429194"/>
              <a:gd name="connsiteY2" fmla="*/ 6858000 h 6858000"/>
              <a:gd name="connsiteX3" fmla="*/ 0 w 9429194"/>
              <a:gd name="connsiteY3" fmla="*/ 6858000 h 6858000"/>
              <a:gd name="connsiteX4" fmla="*/ 0 w 9429194"/>
              <a:gd name="connsiteY4" fmla="*/ 0 h 6858000"/>
              <a:gd name="connsiteX0" fmla="*/ 0 w 9375946"/>
              <a:gd name="connsiteY0" fmla="*/ 0 h 6858000"/>
              <a:gd name="connsiteX1" fmla="*/ 8089702 w 9375946"/>
              <a:gd name="connsiteY1" fmla="*/ 0 h 6858000"/>
              <a:gd name="connsiteX2" fmla="*/ 8473878 w 9375946"/>
              <a:gd name="connsiteY2" fmla="*/ 6858000 h 6858000"/>
              <a:gd name="connsiteX3" fmla="*/ 0 w 9375946"/>
              <a:gd name="connsiteY3" fmla="*/ 6858000 h 6858000"/>
              <a:gd name="connsiteX4" fmla="*/ 0 w 9375946"/>
              <a:gd name="connsiteY4" fmla="*/ 0 h 6858000"/>
              <a:gd name="connsiteX0" fmla="*/ 0 w 9362785"/>
              <a:gd name="connsiteY0" fmla="*/ 0 h 6858000"/>
              <a:gd name="connsiteX1" fmla="*/ 8089702 w 9362785"/>
              <a:gd name="connsiteY1" fmla="*/ 0 h 6858000"/>
              <a:gd name="connsiteX2" fmla="*/ 8473878 w 9362785"/>
              <a:gd name="connsiteY2" fmla="*/ 6858000 h 6858000"/>
              <a:gd name="connsiteX3" fmla="*/ 0 w 9362785"/>
              <a:gd name="connsiteY3" fmla="*/ 6858000 h 6858000"/>
              <a:gd name="connsiteX4" fmla="*/ 0 w 9362785"/>
              <a:gd name="connsiteY4" fmla="*/ 0 h 6858000"/>
              <a:gd name="connsiteX0" fmla="*/ 0 w 9307600"/>
              <a:gd name="connsiteY0" fmla="*/ 0 h 6858000"/>
              <a:gd name="connsiteX1" fmla="*/ 8089702 w 9307600"/>
              <a:gd name="connsiteY1" fmla="*/ 0 h 6858000"/>
              <a:gd name="connsiteX2" fmla="*/ 8473878 w 9307600"/>
              <a:gd name="connsiteY2" fmla="*/ 6858000 h 6858000"/>
              <a:gd name="connsiteX3" fmla="*/ 0 w 9307600"/>
              <a:gd name="connsiteY3" fmla="*/ 6858000 h 6858000"/>
              <a:gd name="connsiteX4" fmla="*/ 0 w 9307600"/>
              <a:gd name="connsiteY4" fmla="*/ 0 h 6858000"/>
              <a:gd name="connsiteX0" fmla="*/ 0 w 9369357"/>
              <a:gd name="connsiteY0" fmla="*/ 0 h 6858000"/>
              <a:gd name="connsiteX1" fmla="*/ 8089702 w 9369357"/>
              <a:gd name="connsiteY1" fmla="*/ 0 h 6858000"/>
              <a:gd name="connsiteX2" fmla="*/ 8473878 w 9369357"/>
              <a:gd name="connsiteY2" fmla="*/ 6858000 h 6858000"/>
              <a:gd name="connsiteX3" fmla="*/ 0 w 9369357"/>
              <a:gd name="connsiteY3" fmla="*/ 6858000 h 6858000"/>
              <a:gd name="connsiteX4" fmla="*/ 0 w 9369357"/>
              <a:gd name="connsiteY4" fmla="*/ 0 h 6858000"/>
              <a:gd name="connsiteX0" fmla="*/ 0 w 9336139"/>
              <a:gd name="connsiteY0" fmla="*/ 0 h 6858000"/>
              <a:gd name="connsiteX1" fmla="*/ 8089702 w 9336139"/>
              <a:gd name="connsiteY1" fmla="*/ 0 h 6858000"/>
              <a:gd name="connsiteX2" fmla="*/ 8473878 w 9336139"/>
              <a:gd name="connsiteY2" fmla="*/ 6858000 h 6858000"/>
              <a:gd name="connsiteX3" fmla="*/ 0 w 9336139"/>
              <a:gd name="connsiteY3" fmla="*/ 6858000 h 6858000"/>
              <a:gd name="connsiteX4" fmla="*/ 0 w 9336139"/>
              <a:gd name="connsiteY4" fmla="*/ 0 h 6858000"/>
              <a:gd name="connsiteX0" fmla="*/ 0 w 9306558"/>
              <a:gd name="connsiteY0" fmla="*/ 0 h 6858000"/>
              <a:gd name="connsiteX1" fmla="*/ 8089702 w 9306558"/>
              <a:gd name="connsiteY1" fmla="*/ 0 h 6858000"/>
              <a:gd name="connsiteX2" fmla="*/ 8473878 w 9306558"/>
              <a:gd name="connsiteY2" fmla="*/ 6858000 h 6858000"/>
              <a:gd name="connsiteX3" fmla="*/ 0 w 9306558"/>
              <a:gd name="connsiteY3" fmla="*/ 6858000 h 6858000"/>
              <a:gd name="connsiteX4" fmla="*/ 0 w 9306558"/>
              <a:gd name="connsiteY4" fmla="*/ 0 h 6858000"/>
              <a:gd name="connsiteX0" fmla="*/ 0 w 9274758"/>
              <a:gd name="connsiteY0" fmla="*/ 0 h 6858000"/>
              <a:gd name="connsiteX1" fmla="*/ 8089702 w 9274758"/>
              <a:gd name="connsiteY1" fmla="*/ 0 h 6858000"/>
              <a:gd name="connsiteX2" fmla="*/ 8473878 w 9274758"/>
              <a:gd name="connsiteY2" fmla="*/ 6858000 h 6858000"/>
              <a:gd name="connsiteX3" fmla="*/ 0 w 9274758"/>
              <a:gd name="connsiteY3" fmla="*/ 6858000 h 6858000"/>
              <a:gd name="connsiteX4" fmla="*/ 0 w 9274758"/>
              <a:gd name="connsiteY4" fmla="*/ 0 h 6858000"/>
              <a:gd name="connsiteX0" fmla="*/ 0 w 9235503"/>
              <a:gd name="connsiteY0" fmla="*/ 0 h 6858000"/>
              <a:gd name="connsiteX1" fmla="*/ 8089702 w 9235503"/>
              <a:gd name="connsiteY1" fmla="*/ 0 h 6858000"/>
              <a:gd name="connsiteX2" fmla="*/ 8473878 w 9235503"/>
              <a:gd name="connsiteY2" fmla="*/ 6858000 h 6858000"/>
              <a:gd name="connsiteX3" fmla="*/ 0 w 9235503"/>
              <a:gd name="connsiteY3" fmla="*/ 6858000 h 6858000"/>
              <a:gd name="connsiteX4" fmla="*/ 0 w 9235503"/>
              <a:gd name="connsiteY4" fmla="*/ 0 h 6858000"/>
              <a:gd name="connsiteX0" fmla="*/ 0 w 9176864"/>
              <a:gd name="connsiteY0" fmla="*/ 0 h 6858000"/>
              <a:gd name="connsiteX1" fmla="*/ 8089702 w 9176864"/>
              <a:gd name="connsiteY1" fmla="*/ 0 h 6858000"/>
              <a:gd name="connsiteX2" fmla="*/ 8473878 w 9176864"/>
              <a:gd name="connsiteY2" fmla="*/ 6858000 h 6858000"/>
              <a:gd name="connsiteX3" fmla="*/ 0 w 9176864"/>
              <a:gd name="connsiteY3" fmla="*/ 6858000 h 6858000"/>
              <a:gd name="connsiteX4" fmla="*/ 0 w 9176864"/>
              <a:gd name="connsiteY4" fmla="*/ 0 h 6858000"/>
              <a:gd name="connsiteX0" fmla="*/ 0 w 9134352"/>
              <a:gd name="connsiteY0" fmla="*/ 0 h 6858000"/>
              <a:gd name="connsiteX1" fmla="*/ 8089702 w 9134352"/>
              <a:gd name="connsiteY1" fmla="*/ 0 h 6858000"/>
              <a:gd name="connsiteX2" fmla="*/ 8473878 w 9134352"/>
              <a:gd name="connsiteY2" fmla="*/ 6858000 h 6858000"/>
              <a:gd name="connsiteX3" fmla="*/ 0 w 9134352"/>
              <a:gd name="connsiteY3" fmla="*/ 6858000 h 6858000"/>
              <a:gd name="connsiteX4" fmla="*/ 0 w 9134352"/>
              <a:gd name="connsiteY4" fmla="*/ 0 h 6858000"/>
              <a:gd name="connsiteX0" fmla="*/ 0 w 9019795"/>
              <a:gd name="connsiteY0" fmla="*/ 0 h 6858000"/>
              <a:gd name="connsiteX1" fmla="*/ 7708702 w 9019795"/>
              <a:gd name="connsiteY1" fmla="*/ 0 h 6858000"/>
              <a:gd name="connsiteX2" fmla="*/ 8473878 w 9019795"/>
              <a:gd name="connsiteY2" fmla="*/ 6858000 h 6858000"/>
              <a:gd name="connsiteX3" fmla="*/ 0 w 9019795"/>
              <a:gd name="connsiteY3" fmla="*/ 6858000 h 6858000"/>
              <a:gd name="connsiteX4" fmla="*/ 0 w 9019795"/>
              <a:gd name="connsiteY4" fmla="*/ 0 h 6858000"/>
              <a:gd name="connsiteX0" fmla="*/ 0 w 9137322"/>
              <a:gd name="connsiteY0" fmla="*/ 0 h 6858000"/>
              <a:gd name="connsiteX1" fmla="*/ 8098169 w 9137322"/>
              <a:gd name="connsiteY1" fmla="*/ 8467 h 6858000"/>
              <a:gd name="connsiteX2" fmla="*/ 8473878 w 9137322"/>
              <a:gd name="connsiteY2" fmla="*/ 6858000 h 6858000"/>
              <a:gd name="connsiteX3" fmla="*/ 0 w 9137322"/>
              <a:gd name="connsiteY3" fmla="*/ 6858000 h 6858000"/>
              <a:gd name="connsiteX4" fmla="*/ 0 w 9137322"/>
              <a:gd name="connsiteY4" fmla="*/ 0 h 6858000"/>
              <a:gd name="connsiteX0" fmla="*/ 0 w 9118106"/>
              <a:gd name="connsiteY0" fmla="*/ 0 h 6858000"/>
              <a:gd name="connsiteX1" fmla="*/ 8098169 w 9118106"/>
              <a:gd name="connsiteY1" fmla="*/ 8467 h 6858000"/>
              <a:gd name="connsiteX2" fmla="*/ 8473878 w 9118106"/>
              <a:gd name="connsiteY2" fmla="*/ 6858000 h 6858000"/>
              <a:gd name="connsiteX3" fmla="*/ 0 w 9118106"/>
              <a:gd name="connsiteY3" fmla="*/ 6858000 h 6858000"/>
              <a:gd name="connsiteX4" fmla="*/ 0 w 9118106"/>
              <a:gd name="connsiteY4" fmla="*/ 0 h 6858000"/>
              <a:gd name="connsiteX0" fmla="*/ 0 w 9190483"/>
              <a:gd name="connsiteY0" fmla="*/ 0 h 6858000"/>
              <a:gd name="connsiteX1" fmla="*/ 8098169 w 9190483"/>
              <a:gd name="connsiteY1" fmla="*/ 8467 h 6858000"/>
              <a:gd name="connsiteX2" fmla="*/ 8473878 w 9190483"/>
              <a:gd name="connsiteY2" fmla="*/ 6858000 h 6858000"/>
              <a:gd name="connsiteX3" fmla="*/ 0 w 9190483"/>
              <a:gd name="connsiteY3" fmla="*/ 6858000 h 6858000"/>
              <a:gd name="connsiteX4" fmla="*/ 0 w 9190483"/>
              <a:gd name="connsiteY4" fmla="*/ 0 h 6858000"/>
              <a:gd name="connsiteX0" fmla="*/ 0 w 9208396"/>
              <a:gd name="connsiteY0" fmla="*/ 0 h 6858000"/>
              <a:gd name="connsiteX1" fmla="*/ 8098169 w 9208396"/>
              <a:gd name="connsiteY1" fmla="*/ 8467 h 6858000"/>
              <a:gd name="connsiteX2" fmla="*/ 8473878 w 9208396"/>
              <a:gd name="connsiteY2" fmla="*/ 6858000 h 6858000"/>
              <a:gd name="connsiteX3" fmla="*/ 0 w 9208396"/>
              <a:gd name="connsiteY3" fmla="*/ 6858000 h 6858000"/>
              <a:gd name="connsiteX4" fmla="*/ 0 w 9208396"/>
              <a:gd name="connsiteY4" fmla="*/ 0 h 6858000"/>
              <a:gd name="connsiteX0" fmla="*/ 0 w 9208396"/>
              <a:gd name="connsiteY0" fmla="*/ 0 h 6858000"/>
              <a:gd name="connsiteX1" fmla="*/ 8098169 w 9208396"/>
              <a:gd name="connsiteY1" fmla="*/ 8467 h 6858000"/>
              <a:gd name="connsiteX2" fmla="*/ 8473878 w 9208396"/>
              <a:gd name="connsiteY2" fmla="*/ 6858000 h 6858000"/>
              <a:gd name="connsiteX3" fmla="*/ 0 w 9208396"/>
              <a:gd name="connsiteY3" fmla="*/ 6858000 h 6858000"/>
              <a:gd name="connsiteX4" fmla="*/ 0 w 9208396"/>
              <a:gd name="connsiteY4" fmla="*/ 0 h 6858000"/>
              <a:gd name="connsiteX0" fmla="*/ 0 w 9275888"/>
              <a:gd name="connsiteY0" fmla="*/ 0 h 6858000"/>
              <a:gd name="connsiteX1" fmla="*/ 8098169 w 9275888"/>
              <a:gd name="connsiteY1" fmla="*/ 8467 h 6858000"/>
              <a:gd name="connsiteX2" fmla="*/ 8473878 w 9275888"/>
              <a:gd name="connsiteY2" fmla="*/ 6858000 h 6858000"/>
              <a:gd name="connsiteX3" fmla="*/ 0 w 9275888"/>
              <a:gd name="connsiteY3" fmla="*/ 6858000 h 6858000"/>
              <a:gd name="connsiteX4" fmla="*/ 0 w 9275888"/>
              <a:gd name="connsiteY4" fmla="*/ 0 h 6858000"/>
              <a:gd name="connsiteX0" fmla="*/ 0 w 9304173"/>
              <a:gd name="connsiteY0" fmla="*/ 0 h 6858000"/>
              <a:gd name="connsiteX1" fmla="*/ 8098169 w 9304173"/>
              <a:gd name="connsiteY1" fmla="*/ 8467 h 6858000"/>
              <a:gd name="connsiteX2" fmla="*/ 8473878 w 9304173"/>
              <a:gd name="connsiteY2" fmla="*/ 6858000 h 6858000"/>
              <a:gd name="connsiteX3" fmla="*/ 0 w 9304173"/>
              <a:gd name="connsiteY3" fmla="*/ 6858000 h 6858000"/>
              <a:gd name="connsiteX4" fmla="*/ 0 w 9304173"/>
              <a:gd name="connsiteY4" fmla="*/ 0 h 6858000"/>
              <a:gd name="connsiteX0" fmla="*/ 0 w 9273098"/>
              <a:gd name="connsiteY0" fmla="*/ 0 h 6858000"/>
              <a:gd name="connsiteX1" fmla="*/ 8098169 w 9273098"/>
              <a:gd name="connsiteY1" fmla="*/ 8467 h 6858000"/>
              <a:gd name="connsiteX2" fmla="*/ 8473878 w 9273098"/>
              <a:gd name="connsiteY2" fmla="*/ 6858000 h 6858000"/>
              <a:gd name="connsiteX3" fmla="*/ 0 w 9273098"/>
              <a:gd name="connsiteY3" fmla="*/ 6858000 h 6858000"/>
              <a:gd name="connsiteX4" fmla="*/ 0 w 9273098"/>
              <a:gd name="connsiteY4" fmla="*/ 0 h 6858000"/>
              <a:gd name="connsiteX0" fmla="*/ 0 w 9169373"/>
              <a:gd name="connsiteY0" fmla="*/ 0 h 6858000"/>
              <a:gd name="connsiteX1" fmla="*/ 8098169 w 9169373"/>
              <a:gd name="connsiteY1" fmla="*/ 8467 h 6858000"/>
              <a:gd name="connsiteX2" fmla="*/ 8287611 w 9169373"/>
              <a:gd name="connsiteY2" fmla="*/ 6858000 h 6858000"/>
              <a:gd name="connsiteX3" fmla="*/ 0 w 9169373"/>
              <a:gd name="connsiteY3" fmla="*/ 6858000 h 6858000"/>
              <a:gd name="connsiteX4" fmla="*/ 0 w 9169373"/>
              <a:gd name="connsiteY4" fmla="*/ 0 h 6858000"/>
              <a:gd name="connsiteX0" fmla="*/ 0 w 9318338"/>
              <a:gd name="connsiteY0" fmla="*/ 0 h 6858000"/>
              <a:gd name="connsiteX1" fmla="*/ 8098169 w 9318338"/>
              <a:gd name="connsiteY1" fmla="*/ 8467 h 6858000"/>
              <a:gd name="connsiteX2" fmla="*/ 8550078 w 9318338"/>
              <a:gd name="connsiteY2" fmla="*/ 6849533 h 6858000"/>
              <a:gd name="connsiteX3" fmla="*/ 0 w 9318338"/>
              <a:gd name="connsiteY3" fmla="*/ 6858000 h 6858000"/>
              <a:gd name="connsiteX4" fmla="*/ 0 w 9318338"/>
              <a:gd name="connsiteY4" fmla="*/ 0 h 6858000"/>
              <a:gd name="connsiteX0" fmla="*/ 0 w 9268170"/>
              <a:gd name="connsiteY0" fmla="*/ 0 h 6858000"/>
              <a:gd name="connsiteX1" fmla="*/ 8098169 w 9268170"/>
              <a:gd name="connsiteY1" fmla="*/ 8467 h 6858000"/>
              <a:gd name="connsiteX2" fmla="*/ 8465411 w 9268170"/>
              <a:gd name="connsiteY2" fmla="*/ 6849533 h 6858000"/>
              <a:gd name="connsiteX3" fmla="*/ 0 w 9268170"/>
              <a:gd name="connsiteY3" fmla="*/ 6858000 h 6858000"/>
              <a:gd name="connsiteX4" fmla="*/ 0 w 9268170"/>
              <a:gd name="connsiteY4" fmla="*/ 0 h 6858000"/>
              <a:gd name="connsiteX0" fmla="*/ 0 w 9239026"/>
              <a:gd name="connsiteY0" fmla="*/ 0 h 6858000"/>
              <a:gd name="connsiteX1" fmla="*/ 8098169 w 9239026"/>
              <a:gd name="connsiteY1" fmla="*/ 8467 h 6858000"/>
              <a:gd name="connsiteX2" fmla="*/ 8414611 w 9239026"/>
              <a:gd name="connsiteY2" fmla="*/ 6849533 h 6858000"/>
              <a:gd name="connsiteX3" fmla="*/ 0 w 9239026"/>
              <a:gd name="connsiteY3" fmla="*/ 6858000 h 6858000"/>
              <a:gd name="connsiteX4" fmla="*/ 0 w 9239026"/>
              <a:gd name="connsiteY4" fmla="*/ 0 h 6858000"/>
              <a:gd name="connsiteX0" fmla="*/ 0 w 9268170"/>
              <a:gd name="connsiteY0" fmla="*/ 0 h 6858000"/>
              <a:gd name="connsiteX1" fmla="*/ 8098169 w 9268170"/>
              <a:gd name="connsiteY1" fmla="*/ 8467 h 6858000"/>
              <a:gd name="connsiteX2" fmla="*/ 8465411 w 9268170"/>
              <a:gd name="connsiteY2" fmla="*/ 6849533 h 6858000"/>
              <a:gd name="connsiteX3" fmla="*/ 0 w 9268170"/>
              <a:gd name="connsiteY3" fmla="*/ 6858000 h 6858000"/>
              <a:gd name="connsiteX4" fmla="*/ 0 w 9268170"/>
              <a:gd name="connsiteY4" fmla="*/ 0 h 6858000"/>
              <a:gd name="connsiteX0" fmla="*/ 0 w 9223222"/>
              <a:gd name="connsiteY0" fmla="*/ 0 h 6858000"/>
              <a:gd name="connsiteX1" fmla="*/ 8098169 w 9223222"/>
              <a:gd name="connsiteY1" fmla="*/ 8467 h 6858000"/>
              <a:gd name="connsiteX2" fmla="*/ 8465411 w 9223222"/>
              <a:gd name="connsiteY2" fmla="*/ 6849533 h 6858000"/>
              <a:gd name="connsiteX3" fmla="*/ 0 w 9223222"/>
              <a:gd name="connsiteY3" fmla="*/ 6858000 h 6858000"/>
              <a:gd name="connsiteX4" fmla="*/ 0 w 9223222"/>
              <a:gd name="connsiteY4" fmla="*/ 0 h 6858000"/>
              <a:gd name="connsiteX0" fmla="*/ 0 w 9366536"/>
              <a:gd name="connsiteY0" fmla="*/ 0 h 6858000"/>
              <a:gd name="connsiteX1" fmla="*/ 8098169 w 9366536"/>
              <a:gd name="connsiteY1" fmla="*/ 8467 h 6858000"/>
              <a:gd name="connsiteX2" fmla="*/ 8465411 w 9366536"/>
              <a:gd name="connsiteY2" fmla="*/ 6849533 h 6858000"/>
              <a:gd name="connsiteX3" fmla="*/ 0 w 9366536"/>
              <a:gd name="connsiteY3" fmla="*/ 6858000 h 6858000"/>
              <a:gd name="connsiteX4" fmla="*/ 0 w 9366536"/>
              <a:gd name="connsiteY4" fmla="*/ 0 h 6858000"/>
              <a:gd name="connsiteX0" fmla="*/ 0 w 9393706"/>
              <a:gd name="connsiteY0" fmla="*/ 0 h 6858000"/>
              <a:gd name="connsiteX1" fmla="*/ 8098169 w 9393706"/>
              <a:gd name="connsiteY1" fmla="*/ 8467 h 6858000"/>
              <a:gd name="connsiteX2" fmla="*/ 8465411 w 9393706"/>
              <a:gd name="connsiteY2" fmla="*/ 6849533 h 6858000"/>
              <a:gd name="connsiteX3" fmla="*/ 0 w 9393706"/>
              <a:gd name="connsiteY3" fmla="*/ 6858000 h 6858000"/>
              <a:gd name="connsiteX4" fmla="*/ 0 w 9393706"/>
              <a:gd name="connsiteY4" fmla="*/ 0 h 6858000"/>
              <a:gd name="connsiteX0" fmla="*/ 0 w 9478936"/>
              <a:gd name="connsiteY0" fmla="*/ 0 h 6858000"/>
              <a:gd name="connsiteX1" fmla="*/ 8098169 w 9478936"/>
              <a:gd name="connsiteY1" fmla="*/ 8467 h 6858000"/>
              <a:gd name="connsiteX2" fmla="*/ 8465411 w 9478936"/>
              <a:gd name="connsiteY2" fmla="*/ 6849533 h 6858000"/>
              <a:gd name="connsiteX3" fmla="*/ 0 w 9478936"/>
              <a:gd name="connsiteY3" fmla="*/ 6858000 h 6858000"/>
              <a:gd name="connsiteX4" fmla="*/ 0 w 9478936"/>
              <a:gd name="connsiteY4" fmla="*/ 0 h 6858000"/>
              <a:gd name="connsiteX0" fmla="*/ 0 w 9478936"/>
              <a:gd name="connsiteY0" fmla="*/ 0 h 6858000"/>
              <a:gd name="connsiteX1" fmla="*/ 8098169 w 9478936"/>
              <a:gd name="connsiteY1" fmla="*/ 8467 h 6858000"/>
              <a:gd name="connsiteX2" fmla="*/ 8465411 w 9478936"/>
              <a:gd name="connsiteY2" fmla="*/ 6849533 h 6858000"/>
              <a:gd name="connsiteX3" fmla="*/ 0 w 9478936"/>
              <a:gd name="connsiteY3" fmla="*/ 6858000 h 6858000"/>
              <a:gd name="connsiteX4" fmla="*/ 0 w 9478936"/>
              <a:gd name="connsiteY4" fmla="*/ 0 h 6858000"/>
              <a:gd name="connsiteX0" fmla="*/ 0 w 9452814"/>
              <a:gd name="connsiteY0" fmla="*/ 0 h 6858000"/>
              <a:gd name="connsiteX1" fmla="*/ 8098169 w 9452814"/>
              <a:gd name="connsiteY1" fmla="*/ 8467 h 6858000"/>
              <a:gd name="connsiteX2" fmla="*/ 8465411 w 9452814"/>
              <a:gd name="connsiteY2" fmla="*/ 6849533 h 6858000"/>
              <a:gd name="connsiteX3" fmla="*/ 0 w 9452814"/>
              <a:gd name="connsiteY3" fmla="*/ 6858000 h 6858000"/>
              <a:gd name="connsiteX4" fmla="*/ 0 w 9452814"/>
              <a:gd name="connsiteY4" fmla="*/ 0 h 6858000"/>
              <a:gd name="connsiteX0" fmla="*/ 0 w 9401984"/>
              <a:gd name="connsiteY0" fmla="*/ 0 h 6858000"/>
              <a:gd name="connsiteX1" fmla="*/ 8098169 w 9401984"/>
              <a:gd name="connsiteY1" fmla="*/ 8467 h 6858000"/>
              <a:gd name="connsiteX2" fmla="*/ 8465411 w 9401984"/>
              <a:gd name="connsiteY2" fmla="*/ 6849533 h 6858000"/>
              <a:gd name="connsiteX3" fmla="*/ 0 w 9401984"/>
              <a:gd name="connsiteY3" fmla="*/ 6858000 h 6858000"/>
              <a:gd name="connsiteX4" fmla="*/ 0 w 9401984"/>
              <a:gd name="connsiteY4" fmla="*/ 0 h 6858000"/>
              <a:gd name="connsiteX0" fmla="*/ 0 w 9345284"/>
              <a:gd name="connsiteY0" fmla="*/ 0 h 6858000"/>
              <a:gd name="connsiteX1" fmla="*/ 8098169 w 9345284"/>
              <a:gd name="connsiteY1" fmla="*/ 8467 h 6858000"/>
              <a:gd name="connsiteX2" fmla="*/ 8465411 w 9345284"/>
              <a:gd name="connsiteY2" fmla="*/ 6849533 h 6858000"/>
              <a:gd name="connsiteX3" fmla="*/ 0 w 9345284"/>
              <a:gd name="connsiteY3" fmla="*/ 6858000 h 6858000"/>
              <a:gd name="connsiteX4" fmla="*/ 0 w 9345284"/>
              <a:gd name="connsiteY4" fmla="*/ 0 h 6858000"/>
              <a:gd name="connsiteX0" fmla="*/ 0 w 9289178"/>
              <a:gd name="connsiteY0" fmla="*/ 0 h 6858000"/>
              <a:gd name="connsiteX1" fmla="*/ 8098169 w 9289178"/>
              <a:gd name="connsiteY1" fmla="*/ 8467 h 6858000"/>
              <a:gd name="connsiteX2" fmla="*/ 8465411 w 9289178"/>
              <a:gd name="connsiteY2" fmla="*/ 6849533 h 6858000"/>
              <a:gd name="connsiteX3" fmla="*/ 0 w 9289178"/>
              <a:gd name="connsiteY3" fmla="*/ 6858000 h 6858000"/>
              <a:gd name="connsiteX4" fmla="*/ 0 w 9289178"/>
              <a:gd name="connsiteY4" fmla="*/ 0 h 6858000"/>
              <a:gd name="connsiteX0" fmla="*/ 0 w 9252987"/>
              <a:gd name="connsiteY0" fmla="*/ 0 h 6858000"/>
              <a:gd name="connsiteX1" fmla="*/ 8098169 w 9252987"/>
              <a:gd name="connsiteY1" fmla="*/ 8467 h 6858000"/>
              <a:gd name="connsiteX2" fmla="*/ 8465411 w 9252987"/>
              <a:gd name="connsiteY2" fmla="*/ 6849533 h 6858000"/>
              <a:gd name="connsiteX3" fmla="*/ 0 w 9252987"/>
              <a:gd name="connsiteY3" fmla="*/ 6858000 h 6858000"/>
              <a:gd name="connsiteX4" fmla="*/ 0 w 9252987"/>
              <a:gd name="connsiteY4" fmla="*/ 0 h 6858000"/>
              <a:gd name="connsiteX0" fmla="*/ 0 w 9314245"/>
              <a:gd name="connsiteY0" fmla="*/ 0 h 6858000"/>
              <a:gd name="connsiteX1" fmla="*/ 8098169 w 9314245"/>
              <a:gd name="connsiteY1" fmla="*/ 8467 h 6858000"/>
              <a:gd name="connsiteX2" fmla="*/ 8465411 w 9314245"/>
              <a:gd name="connsiteY2" fmla="*/ 6849533 h 6858000"/>
              <a:gd name="connsiteX3" fmla="*/ 0 w 9314245"/>
              <a:gd name="connsiteY3" fmla="*/ 6858000 h 6858000"/>
              <a:gd name="connsiteX4" fmla="*/ 0 w 9314245"/>
              <a:gd name="connsiteY4" fmla="*/ 0 h 6858000"/>
              <a:gd name="connsiteX0" fmla="*/ 0 w 9195896"/>
              <a:gd name="connsiteY0" fmla="*/ 0 h 6858000"/>
              <a:gd name="connsiteX1" fmla="*/ 8098169 w 9195896"/>
              <a:gd name="connsiteY1" fmla="*/ 8467 h 6858000"/>
              <a:gd name="connsiteX2" fmla="*/ 8465411 w 9195896"/>
              <a:gd name="connsiteY2" fmla="*/ 6849533 h 6858000"/>
              <a:gd name="connsiteX3" fmla="*/ 0 w 9195896"/>
              <a:gd name="connsiteY3" fmla="*/ 6858000 h 6858000"/>
              <a:gd name="connsiteX4" fmla="*/ 0 w 9195896"/>
              <a:gd name="connsiteY4" fmla="*/ 0 h 6858000"/>
              <a:gd name="connsiteX0" fmla="*/ 0 w 9174619"/>
              <a:gd name="connsiteY0" fmla="*/ 0 h 6858000"/>
              <a:gd name="connsiteX1" fmla="*/ 8098169 w 9174619"/>
              <a:gd name="connsiteY1" fmla="*/ 8467 h 6858000"/>
              <a:gd name="connsiteX2" fmla="*/ 8465411 w 9174619"/>
              <a:gd name="connsiteY2" fmla="*/ 6849533 h 6858000"/>
              <a:gd name="connsiteX3" fmla="*/ 0 w 9174619"/>
              <a:gd name="connsiteY3" fmla="*/ 6858000 h 6858000"/>
              <a:gd name="connsiteX4" fmla="*/ 0 w 9174619"/>
              <a:gd name="connsiteY4" fmla="*/ 0 h 6858000"/>
              <a:gd name="connsiteX0" fmla="*/ 0 w 9206567"/>
              <a:gd name="connsiteY0" fmla="*/ 0 h 6858000"/>
              <a:gd name="connsiteX1" fmla="*/ 8098169 w 9206567"/>
              <a:gd name="connsiteY1" fmla="*/ 8467 h 6858000"/>
              <a:gd name="connsiteX2" fmla="*/ 8465411 w 9206567"/>
              <a:gd name="connsiteY2" fmla="*/ 6849533 h 6858000"/>
              <a:gd name="connsiteX3" fmla="*/ 0 w 9206567"/>
              <a:gd name="connsiteY3" fmla="*/ 6858000 h 6858000"/>
              <a:gd name="connsiteX4" fmla="*/ 0 w 9206567"/>
              <a:gd name="connsiteY4" fmla="*/ 0 h 6858000"/>
              <a:gd name="connsiteX0" fmla="*/ 0 w 9100143"/>
              <a:gd name="connsiteY0" fmla="*/ 0 h 6858000"/>
              <a:gd name="connsiteX1" fmla="*/ 8098169 w 9100143"/>
              <a:gd name="connsiteY1" fmla="*/ 8467 h 6858000"/>
              <a:gd name="connsiteX2" fmla="*/ 8282444 w 9100143"/>
              <a:gd name="connsiteY2" fmla="*/ 6849533 h 6858000"/>
              <a:gd name="connsiteX3" fmla="*/ 0 w 9100143"/>
              <a:gd name="connsiteY3" fmla="*/ 6858000 h 6858000"/>
              <a:gd name="connsiteX4" fmla="*/ 0 w 9100143"/>
              <a:gd name="connsiteY4" fmla="*/ 0 h 6858000"/>
              <a:gd name="connsiteX0" fmla="*/ 0 w 8948024"/>
              <a:gd name="connsiteY0" fmla="*/ 0 h 6858000"/>
              <a:gd name="connsiteX1" fmla="*/ 8098169 w 8948024"/>
              <a:gd name="connsiteY1" fmla="*/ 8467 h 6858000"/>
              <a:gd name="connsiteX2" fmla="*/ 7983043 w 8948024"/>
              <a:gd name="connsiteY2" fmla="*/ 6858000 h 6858000"/>
              <a:gd name="connsiteX3" fmla="*/ 0 w 8948024"/>
              <a:gd name="connsiteY3" fmla="*/ 6858000 h 6858000"/>
              <a:gd name="connsiteX4" fmla="*/ 0 w 8948024"/>
              <a:gd name="connsiteY4" fmla="*/ 0 h 6858000"/>
              <a:gd name="connsiteX0" fmla="*/ 0 w 8842800"/>
              <a:gd name="connsiteY0" fmla="*/ 0 h 6858000"/>
              <a:gd name="connsiteX1" fmla="*/ 7890251 w 8842800"/>
              <a:gd name="connsiteY1" fmla="*/ 16934 h 6858000"/>
              <a:gd name="connsiteX2" fmla="*/ 7983043 w 8842800"/>
              <a:gd name="connsiteY2" fmla="*/ 6858000 h 6858000"/>
              <a:gd name="connsiteX3" fmla="*/ 0 w 8842800"/>
              <a:gd name="connsiteY3" fmla="*/ 6858000 h 6858000"/>
              <a:gd name="connsiteX4" fmla="*/ 0 w 8842800"/>
              <a:gd name="connsiteY4" fmla="*/ 0 h 6858000"/>
              <a:gd name="connsiteX0" fmla="*/ 0 w 8862771"/>
              <a:gd name="connsiteY0" fmla="*/ 0 h 6858000"/>
              <a:gd name="connsiteX1" fmla="*/ 7931834 w 8862771"/>
              <a:gd name="connsiteY1" fmla="*/ 0 h 6858000"/>
              <a:gd name="connsiteX2" fmla="*/ 7983043 w 8862771"/>
              <a:gd name="connsiteY2" fmla="*/ 6858000 h 6858000"/>
              <a:gd name="connsiteX3" fmla="*/ 0 w 8862771"/>
              <a:gd name="connsiteY3" fmla="*/ 6858000 h 6858000"/>
              <a:gd name="connsiteX4" fmla="*/ 0 w 8862771"/>
              <a:gd name="connsiteY4" fmla="*/ 0 h 6858000"/>
              <a:gd name="connsiteX0" fmla="*/ 0 w 8842217"/>
              <a:gd name="connsiteY0" fmla="*/ 0 h 6858000"/>
              <a:gd name="connsiteX1" fmla="*/ 7931834 w 8842217"/>
              <a:gd name="connsiteY1" fmla="*/ 0 h 6858000"/>
              <a:gd name="connsiteX2" fmla="*/ 7942500 w 8842217"/>
              <a:gd name="connsiteY2" fmla="*/ 6858000 h 6858000"/>
              <a:gd name="connsiteX3" fmla="*/ 0 w 8842217"/>
              <a:gd name="connsiteY3" fmla="*/ 6858000 h 6858000"/>
              <a:gd name="connsiteX4" fmla="*/ 0 w 8842217"/>
              <a:gd name="connsiteY4" fmla="*/ 0 h 6858000"/>
              <a:gd name="connsiteX0" fmla="*/ 0 w 8905648"/>
              <a:gd name="connsiteY0" fmla="*/ 0 h 6858000"/>
              <a:gd name="connsiteX1" fmla="*/ 7931834 w 8905648"/>
              <a:gd name="connsiteY1" fmla="*/ 0 h 6858000"/>
              <a:gd name="connsiteX2" fmla="*/ 7942500 w 8905648"/>
              <a:gd name="connsiteY2" fmla="*/ 6858000 h 6858000"/>
              <a:gd name="connsiteX3" fmla="*/ 0 w 8905648"/>
              <a:gd name="connsiteY3" fmla="*/ 6858000 h 6858000"/>
              <a:gd name="connsiteX4" fmla="*/ 0 w 8905648"/>
              <a:gd name="connsiteY4" fmla="*/ 0 h 6858000"/>
              <a:gd name="connsiteX0" fmla="*/ 0 w 8905648"/>
              <a:gd name="connsiteY0" fmla="*/ 0 h 6858000"/>
              <a:gd name="connsiteX1" fmla="*/ 7931834 w 8905648"/>
              <a:gd name="connsiteY1" fmla="*/ 0 h 6858000"/>
              <a:gd name="connsiteX2" fmla="*/ 7942500 w 8905648"/>
              <a:gd name="connsiteY2" fmla="*/ 6858000 h 6858000"/>
              <a:gd name="connsiteX3" fmla="*/ 0 w 8905648"/>
              <a:gd name="connsiteY3" fmla="*/ 6858000 h 6858000"/>
              <a:gd name="connsiteX4" fmla="*/ 0 w 8905648"/>
              <a:gd name="connsiteY4" fmla="*/ 0 h 6858000"/>
              <a:gd name="connsiteX0" fmla="*/ 0 w 8905648"/>
              <a:gd name="connsiteY0" fmla="*/ 0 h 6858000"/>
              <a:gd name="connsiteX1" fmla="*/ 7931834 w 8905648"/>
              <a:gd name="connsiteY1" fmla="*/ 0 h 6858000"/>
              <a:gd name="connsiteX2" fmla="*/ 7942500 w 8905648"/>
              <a:gd name="connsiteY2" fmla="*/ 6858000 h 6858000"/>
              <a:gd name="connsiteX3" fmla="*/ 0 w 8905648"/>
              <a:gd name="connsiteY3" fmla="*/ 6858000 h 6858000"/>
              <a:gd name="connsiteX4" fmla="*/ 0 w 890564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5648" h="6858000">
                <a:moveTo>
                  <a:pt x="0" y="0"/>
                </a:moveTo>
                <a:lnTo>
                  <a:pt x="7931834" y="0"/>
                </a:lnTo>
                <a:cubicBezTo>
                  <a:pt x="9147034" y="1409703"/>
                  <a:pt x="9307099" y="5528732"/>
                  <a:pt x="79425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C2365B-E1EF-4CA0-BFA5-C5893AFF2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7698" y="1900069"/>
            <a:ext cx="4144334" cy="4129892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de-DE" dirty="0"/>
              <a:t>Ebene</a:t>
            </a:r>
            <a:endParaRPr lang="de-CH" dirty="0"/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5A485703-E499-49C6-AEB3-75165E6A2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3218" y="2380343"/>
            <a:ext cx="4180794" cy="4180794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457200">
              <a:defRPr kumimoji="0" lang="de-DE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/>
                <a:ea typeface="+mn-ea"/>
                <a:cs typeface="+mn-cs"/>
              </a:defRPr>
            </a:lvl1pPr>
            <a:lvl2pPr marL="457200">
              <a:lnSpc>
                <a:spcPct val="120000"/>
              </a:lnSpc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Hier steht der Titel</a:t>
            </a:r>
          </a:p>
          <a:p>
            <a:pPr lvl="1"/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416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CFD94B-DCB7-41A7-976E-1A75D6243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8" y="1670049"/>
            <a:ext cx="11376025" cy="4885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3901D7-93BC-4BE1-A1D1-75917A2E2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296864"/>
            <a:ext cx="4427181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Demenz</a:t>
            </a:r>
            <a:r>
              <a:rPr lang="en-US" dirty="0"/>
              <a:t> und </a:t>
            </a:r>
            <a:r>
              <a:rPr lang="en-US" dirty="0" err="1"/>
              <a:t>Delir</a:t>
            </a:r>
            <a:r>
              <a:rPr lang="en-US" dirty="0"/>
              <a:t> – </a:t>
            </a:r>
            <a:r>
              <a:rPr lang="en-US" dirty="0" err="1"/>
              <a:t>Einbezug</a:t>
            </a:r>
            <a:r>
              <a:rPr lang="en-US" dirty="0"/>
              <a:t> und </a:t>
            </a:r>
            <a:r>
              <a:rPr lang="en-US" dirty="0" err="1"/>
              <a:t>Unterstützung</a:t>
            </a:r>
            <a:r>
              <a:rPr lang="en-US" dirty="0"/>
              <a:t> des </a:t>
            </a:r>
            <a:r>
              <a:rPr lang="en-US" dirty="0" err="1"/>
              <a:t>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79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8964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CFD94B-DCB7-41A7-976E-1A75D6243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6" y="1672167"/>
            <a:ext cx="5414964" cy="488622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D60E92E-EFBD-4681-8993-AE4D02A09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8574" y="1672167"/>
            <a:ext cx="5405439" cy="488526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0495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8">
          <p15:clr>
            <a:srgbClr val="FBAE40"/>
          </p15:clr>
        </p15:guide>
        <p15:guide id="2" pos="40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ea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A4B2E9-5D8A-4C85-835A-912F52FD9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714" y="4358639"/>
            <a:ext cx="1756646" cy="17505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524D9D-DDA7-4895-8FC5-A66B1C788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714" y="1821179"/>
            <a:ext cx="1756646" cy="17505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078DD34-FFDA-4930-85A5-4DA527FFB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294" y="4358639"/>
            <a:ext cx="1756646" cy="17505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AE45DA3-217A-452B-922A-D2AF07C2B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294" y="1821179"/>
            <a:ext cx="1756646" cy="1750525"/>
          </a:xfrm>
          <a:prstGeom prst="rect">
            <a:avLst/>
          </a:prstGeom>
        </p:spPr>
      </p:pic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EBA789E4-6CA6-4719-A905-92C2BA746D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4228" y="201517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30" name="Bildplatzhalter 28">
            <a:extLst>
              <a:ext uri="{FF2B5EF4-FFF2-40B4-BE49-F238E27FC236}">
                <a16:creationId xmlns:a16="http://schemas.microsoft.com/office/drawing/2014/main" id="{E038FCC6-0D2F-4D3C-9538-027987F3B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228" y="455263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Bild einfügen</a:t>
            </a:r>
          </a:p>
        </p:txBody>
      </p:sp>
      <p:sp>
        <p:nvSpPr>
          <p:cNvPr id="31" name="Bildplatzhalter 28">
            <a:extLst>
              <a:ext uri="{FF2B5EF4-FFF2-40B4-BE49-F238E27FC236}">
                <a16:creationId xmlns:a16="http://schemas.microsoft.com/office/drawing/2014/main" id="{533046B2-3FD9-4FE4-9D34-33FC646E7D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31647" y="201517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Bild einfügen</a:t>
            </a:r>
          </a:p>
        </p:txBody>
      </p:sp>
      <p:sp>
        <p:nvSpPr>
          <p:cNvPr id="32" name="Bildplatzhalter 28">
            <a:extLst>
              <a:ext uri="{FF2B5EF4-FFF2-40B4-BE49-F238E27FC236}">
                <a16:creationId xmlns:a16="http://schemas.microsoft.com/office/drawing/2014/main" id="{39D2BBD8-92A9-40C1-A9B3-59C967BCF1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1647" y="4552633"/>
            <a:ext cx="1748473" cy="1748473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/>
              <a:t>Bild einfügen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7DE2ADD-1237-493A-A2E6-37C201DD12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5100" y="234949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B081823C-1C5A-4FE6-B1F3-05F8B01F61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5100" y="488695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6" name="Textplatzhalter 33">
            <a:extLst>
              <a:ext uri="{FF2B5EF4-FFF2-40B4-BE49-F238E27FC236}">
                <a16:creationId xmlns:a16="http://schemas.microsoft.com/office/drawing/2014/main" id="{58E7DBE0-87E5-4BA5-9A7E-8E90C4ED7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32520" y="234949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7" name="Textplatzhalter 33">
            <a:extLst>
              <a:ext uri="{FF2B5EF4-FFF2-40B4-BE49-F238E27FC236}">
                <a16:creationId xmlns:a16="http://schemas.microsoft.com/office/drawing/2014/main" id="{34720E27-41EA-423B-BDDF-FD8C79453D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32520" y="4886956"/>
            <a:ext cx="3048000" cy="14757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6859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3">
          <p15:clr>
            <a:srgbClr val="FBAE40"/>
          </p15:clr>
        </p15:guide>
        <p15:guide id="4" pos="54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Tea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E8EEF-0D93-431B-B199-F98CE3EE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2FBD2-129C-4316-8940-ED2EEEBE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BD37D-39A7-43C1-A509-E85691DF3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E45DA3-217A-452B-922A-D2AF07C2B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666" y="1668463"/>
            <a:ext cx="1201850" cy="1197662"/>
          </a:xfrm>
          <a:prstGeom prst="rect">
            <a:avLst/>
          </a:prstGeom>
        </p:spPr>
      </p:pic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EBA789E4-6CA6-4719-A905-92C2BA746D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601" y="186245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7DE2ADD-1237-493A-A2E6-37C201DD12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600" y="315465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3FA892AE-CCCE-471C-B08A-371E1CA3A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573" y="1650473"/>
            <a:ext cx="1201850" cy="1197662"/>
          </a:xfrm>
          <a:prstGeom prst="rect">
            <a:avLst/>
          </a:prstGeom>
        </p:spPr>
      </p:pic>
      <p:sp>
        <p:nvSpPr>
          <p:cNvPr id="18" name="Bildplatzhalter 28">
            <a:extLst>
              <a:ext uri="{FF2B5EF4-FFF2-40B4-BE49-F238E27FC236}">
                <a16:creationId xmlns:a16="http://schemas.microsoft.com/office/drawing/2014/main" id="{A6AE0888-B1E5-4520-AA68-CF6C2DBBEC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5508" y="184446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19" name="Textplatzhalter 33">
            <a:extLst>
              <a:ext uri="{FF2B5EF4-FFF2-40B4-BE49-F238E27FC236}">
                <a16:creationId xmlns:a16="http://schemas.microsoft.com/office/drawing/2014/main" id="{723BD1B6-7D05-400D-A941-2B761B57F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5507" y="313666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20" name="Grafik 10">
            <a:extLst>
              <a:ext uri="{FF2B5EF4-FFF2-40B4-BE49-F238E27FC236}">
                <a16:creationId xmlns:a16="http://schemas.microsoft.com/office/drawing/2014/main" id="{17A71A3F-B352-4085-A959-2270EA40D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4480" y="1668463"/>
            <a:ext cx="1201850" cy="1197662"/>
          </a:xfrm>
          <a:prstGeom prst="rect">
            <a:avLst/>
          </a:prstGeom>
        </p:spPr>
      </p:pic>
      <p:sp>
        <p:nvSpPr>
          <p:cNvPr id="21" name="Bildplatzhalter 28">
            <a:extLst>
              <a:ext uri="{FF2B5EF4-FFF2-40B4-BE49-F238E27FC236}">
                <a16:creationId xmlns:a16="http://schemas.microsoft.com/office/drawing/2014/main" id="{72E7E314-62DF-40F3-A9A7-B1D74F4782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68415" y="186245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22" name="Textplatzhalter 33">
            <a:extLst>
              <a:ext uri="{FF2B5EF4-FFF2-40B4-BE49-F238E27FC236}">
                <a16:creationId xmlns:a16="http://schemas.microsoft.com/office/drawing/2014/main" id="{E2A070F0-DDF3-438B-89F6-690227CB9E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68414" y="315465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B0B45FEB-2DF5-4229-A0F9-C80B8B845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7388" y="1668463"/>
            <a:ext cx="1201850" cy="1197662"/>
          </a:xfrm>
          <a:prstGeom prst="rect">
            <a:avLst/>
          </a:prstGeom>
        </p:spPr>
      </p:pic>
      <p:sp>
        <p:nvSpPr>
          <p:cNvPr id="24" name="Bildplatzhalter 28">
            <a:extLst>
              <a:ext uri="{FF2B5EF4-FFF2-40B4-BE49-F238E27FC236}">
                <a16:creationId xmlns:a16="http://schemas.microsoft.com/office/drawing/2014/main" id="{0FB06BEC-4299-4E86-B239-925A3EECE30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461323" y="1862457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25" name="Textplatzhalter 33">
            <a:extLst>
              <a:ext uri="{FF2B5EF4-FFF2-40B4-BE49-F238E27FC236}">
                <a16:creationId xmlns:a16="http://schemas.microsoft.com/office/drawing/2014/main" id="{813569CA-0B86-4450-89AC-889EE2E625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1322" y="3154659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26" name="Grafik 10">
            <a:extLst>
              <a:ext uri="{FF2B5EF4-FFF2-40B4-BE49-F238E27FC236}">
                <a16:creationId xmlns:a16="http://schemas.microsoft.com/office/drawing/2014/main" id="{31528DFA-3826-4690-B857-F0D38DB5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00" y="4262866"/>
            <a:ext cx="1201850" cy="1197662"/>
          </a:xfrm>
          <a:prstGeom prst="rect">
            <a:avLst/>
          </a:prstGeom>
        </p:spPr>
      </p:pic>
      <p:sp>
        <p:nvSpPr>
          <p:cNvPr id="27" name="Bildplatzhalter 28">
            <a:extLst>
              <a:ext uri="{FF2B5EF4-FFF2-40B4-BE49-F238E27FC236}">
                <a16:creationId xmlns:a16="http://schemas.microsoft.com/office/drawing/2014/main" id="{0FEFCB06-3FAB-4936-A7FA-15755A9223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0335" y="445686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28" name="Textplatzhalter 33">
            <a:extLst>
              <a:ext uri="{FF2B5EF4-FFF2-40B4-BE49-F238E27FC236}">
                <a16:creationId xmlns:a16="http://schemas.microsoft.com/office/drawing/2014/main" id="{BAD175B5-1AF3-4613-B6CD-767BACF04D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0334" y="574906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3" name="Grafik 10">
            <a:extLst>
              <a:ext uri="{FF2B5EF4-FFF2-40B4-BE49-F238E27FC236}">
                <a16:creationId xmlns:a16="http://schemas.microsoft.com/office/drawing/2014/main" id="{17C5E4C0-C6E3-4148-B735-65725E788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9307" y="4244876"/>
            <a:ext cx="1201850" cy="1197662"/>
          </a:xfrm>
          <a:prstGeom prst="rect">
            <a:avLst/>
          </a:prstGeom>
        </p:spPr>
      </p:pic>
      <p:sp>
        <p:nvSpPr>
          <p:cNvPr id="38" name="Bildplatzhalter 28">
            <a:extLst>
              <a:ext uri="{FF2B5EF4-FFF2-40B4-BE49-F238E27FC236}">
                <a16:creationId xmlns:a16="http://schemas.microsoft.com/office/drawing/2014/main" id="{C12FA490-6B8B-4ADF-9899-2D08091D63E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73242" y="443887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39" name="Textplatzhalter 33">
            <a:extLst>
              <a:ext uri="{FF2B5EF4-FFF2-40B4-BE49-F238E27FC236}">
                <a16:creationId xmlns:a16="http://schemas.microsoft.com/office/drawing/2014/main" id="{15347CD8-E29D-472E-BC1E-8E60C4D686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73241" y="573107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40" name="Grafik 10">
            <a:extLst>
              <a:ext uri="{FF2B5EF4-FFF2-40B4-BE49-F238E27FC236}">
                <a16:creationId xmlns:a16="http://schemas.microsoft.com/office/drawing/2014/main" id="{82C6E8A8-7CB5-4288-A2AF-4A0C3E329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2214" y="4262866"/>
            <a:ext cx="1201850" cy="1197662"/>
          </a:xfrm>
          <a:prstGeom prst="rect">
            <a:avLst/>
          </a:prstGeom>
        </p:spPr>
      </p:pic>
      <p:sp>
        <p:nvSpPr>
          <p:cNvPr id="41" name="Bildplatzhalter 28">
            <a:extLst>
              <a:ext uri="{FF2B5EF4-FFF2-40B4-BE49-F238E27FC236}">
                <a16:creationId xmlns:a16="http://schemas.microsoft.com/office/drawing/2014/main" id="{17425A02-8E54-433B-BCF0-76EAD803F7D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66149" y="445686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42" name="Textplatzhalter 33">
            <a:extLst>
              <a:ext uri="{FF2B5EF4-FFF2-40B4-BE49-F238E27FC236}">
                <a16:creationId xmlns:a16="http://schemas.microsoft.com/office/drawing/2014/main" id="{F559445B-97A9-4C42-8CE4-4E32942915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66148" y="574906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43" name="Grafik 10">
            <a:extLst>
              <a:ext uri="{FF2B5EF4-FFF2-40B4-BE49-F238E27FC236}">
                <a16:creationId xmlns:a16="http://schemas.microsoft.com/office/drawing/2014/main" id="{ABCE11E4-5395-426D-AB6B-A2BFEBEEF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122" y="4262866"/>
            <a:ext cx="1201850" cy="1197662"/>
          </a:xfrm>
          <a:prstGeom prst="rect">
            <a:avLst/>
          </a:prstGeom>
        </p:spPr>
      </p:pic>
      <p:sp>
        <p:nvSpPr>
          <p:cNvPr id="44" name="Bildplatzhalter 28">
            <a:extLst>
              <a:ext uri="{FF2B5EF4-FFF2-40B4-BE49-F238E27FC236}">
                <a16:creationId xmlns:a16="http://schemas.microsoft.com/office/drawing/2014/main" id="{1F806266-FFC6-4061-A15E-4EC47DA3DF9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459057" y="4456860"/>
            <a:ext cx="1196258" cy="1196258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Bild einfügen</a:t>
            </a:r>
          </a:p>
        </p:txBody>
      </p:sp>
      <p:sp>
        <p:nvSpPr>
          <p:cNvPr id="45" name="Textplatzhalter 33">
            <a:extLst>
              <a:ext uri="{FF2B5EF4-FFF2-40B4-BE49-F238E27FC236}">
                <a16:creationId xmlns:a16="http://schemas.microsoft.com/office/drawing/2014/main" id="{DE4F6413-5CF3-48EF-B06E-045E77BB0B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9056" y="5749062"/>
            <a:ext cx="2322576" cy="803448"/>
          </a:xfrm>
        </p:spPr>
        <p:txBody>
          <a:bodyPr/>
          <a:lstStyle>
            <a:lvl1pPr>
              <a:spcBef>
                <a:spcPts val="600"/>
              </a:spcBef>
              <a:defRPr sz="14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95060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7C9BA-7A1F-4C2B-906B-419E598A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727075"/>
            <a:ext cx="11376025" cy="46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042F1-4AE8-4E2C-96D8-3837B3157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70049"/>
            <a:ext cx="11376025" cy="488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5"/>
            <a:r>
              <a:rPr lang="de-CH" noProof="0" dirty="0"/>
              <a:t>Sechstes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6"/>
            <a:r>
              <a:rPr lang="de-CH" noProof="0" dirty="0"/>
              <a:t>Siebtes</a:t>
            </a:r>
          </a:p>
          <a:p>
            <a:pPr lvl="7"/>
            <a:r>
              <a:rPr lang="de-CH" noProof="0" dirty="0"/>
              <a:t>Achtes</a:t>
            </a:r>
          </a:p>
          <a:p>
            <a:pPr lvl="8"/>
            <a:r>
              <a:rPr lang="de-CH" noProof="0" dirty="0"/>
              <a:t>Neuntes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4A32-4062-4825-BACD-0CA851D1D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296864"/>
            <a:ext cx="4427181" cy="19629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de-CH" sz="1000" b="1" kern="1200" cap="all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Titel der Präsentation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A2283-E54F-4E92-9C92-573739FF9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4" y="296864"/>
            <a:ext cx="360001" cy="360001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algn="ctr">
              <a:defRPr lang="de-CH" sz="1000" smtClean="0">
                <a:solidFill>
                  <a:schemeClr val="accent1"/>
                </a:solidFill>
              </a:defRPr>
            </a:lvl1pPr>
          </a:lstStyle>
          <a:p>
            <a:fld id="{C84AB057-EB88-472B-8529-B85DE59EC8B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126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CH" sz="3600" b="1" kern="1200" cap="all" dirty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lang="de-CH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lang="de-CH" sz="2000" b="1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de-CH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de-CH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2000" b="0" i="1" u="none" strike="noStrike" kern="1200" cap="none" spc="0" normalizeH="0" baseline="0" noProof="0" dirty="0">
          <a:ln>
            <a:noFill/>
          </a:ln>
          <a:solidFill>
            <a:prstClr val="black"/>
          </a:solidFill>
          <a:effectLst/>
          <a:uLnTx/>
          <a:uFillTx/>
          <a:latin typeface="Akkura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200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Akkura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360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Akkura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kumimoji="0" lang="de-CH" sz="3600" i="1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kkura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>
          <p15:clr>
            <a:srgbClr val="F26B43"/>
          </p15:clr>
        </p15:guide>
        <p15:guide id="4" pos="7423">
          <p15:clr>
            <a:srgbClr val="F26B43"/>
          </p15:clr>
        </p15:guide>
        <p15:guide id="6" orient="horz" pos="4130">
          <p15:clr>
            <a:srgbClr val="F26B43"/>
          </p15:clr>
        </p15:guide>
        <p15:guide id="7" orient="horz" pos="1051">
          <p15:clr>
            <a:srgbClr val="F26B43"/>
          </p15:clr>
        </p15:guide>
        <p15:guide id="8" orient="horz" pos="4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A92188-169E-4BD9-B757-4181C847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132223-AD9F-4AA9-8C5E-65B6CCF81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8C465F-CA81-44AA-BC2A-7BEFAA93F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367C-7E1B-4F3F-BDDE-BD54DE563927}" type="datetimeFigureOut">
              <a:rPr lang="de-CH" smtClean="0"/>
              <a:t>18.11.2024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A8D47-D531-4192-B655-F73EFA246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B27734-D72E-43D0-BF79-EA643909A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FBA1-1A05-4865-9678-D10CB2ED08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274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03074FA-CDE4-419C-BB0B-11CB6E31F1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9399" b="19399"/>
          <a:stretch>
            <a:fillRect/>
          </a:stretch>
        </p:blipFill>
        <p:spPr>
          <a:xfrm>
            <a:off x="0" y="-302050"/>
            <a:ext cx="12192000" cy="4991101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443EB0-6CE5-42DB-AB14-DC17D074A1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0E8CAC3-28A5-4908-A50F-D73F47F85D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3360" y="1429778"/>
            <a:ext cx="4896128" cy="4907530"/>
          </a:xfrm>
        </p:spPr>
        <p:txBody>
          <a:bodyPr/>
          <a:lstStyle/>
          <a:p>
            <a:r>
              <a:rPr lang="de-CH" sz="3200" dirty="0"/>
              <a:t>Demenz und Delir - Einbezug und Unter-stützung des Umfelds</a:t>
            </a:r>
          </a:p>
          <a:p>
            <a:r>
              <a:rPr lang="de-CH" sz="3200" dirty="0"/>
              <a:t>Webe+ 21.11.24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C50615-C45D-487A-9148-904B95B6F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8287AD-8A18-4BEA-8D40-A6FA06FE92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Frau P</a:t>
            </a:r>
          </a:p>
          <a:p>
            <a:r>
              <a:rPr lang="de-CH" dirty="0"/>
              <a:t>Dr. med. Franziska Wenger, PDT</a:t>
            </a:r>
          </a:p>
        </p:txBody>
      </p:sp>
    </p:spTree>
    <p:extLst>
      <p:ext uri="{BB962C8B-B14F-4D97-AF65-F5344CB8AC3E}">
        <p14:creationId xmlns:p14="http://schemas.microsoft.com/office/powerpoint/2010/main" val="227744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AF6E9-5346-49A8-A6EA-503ADF19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Diagnosegespräch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D0080-12BE-4FFB-A7BF-939CA344A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10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F851CF-8F38-4566-BAE2-4621F45AD5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986" y="1694738"/>
            <a:ext cx="11376025" cy="4885200"/>
          </a:xfrm>
        </p:spPr>
        <p:txBody>
          <a:bodyPr/>
          <a:lstStyle/>
          <a:p>
            <a:r>
              <a:rPr lang="de-CH" altLang="de-DE" sz="2800" dirty="0"/>
              <a:t>«Endlich hat das Kind einen Namen»</a:t>
            </a:r>
          </a:p>
          <a:p>
            <a:r>
              <a:rPr lang="de-CH" altLang="de-DE" sz="2800" dirty="0"/>
              <a:t>Massnahmen für den Betroffenen</a:t>
            </a:r>
          </a:p>
          <a:p>
            <a:r>
              <a:rPr lang="de-CH" altLang="de-DE" sz="2800" dirty="0"/>
              <a:t>Massnahmen für die Angehörigen</a:t>
            </a:r>
          </a:p>
          <a:p>
            <a:r>
              <a:rPr lang="de-CH" altLang="de-DE" sz="2800" dirty="0"/>
              <a:t>Vernetzung mit der Alzheimervereinigung, Pro </a:t>
            </a:r>
            <a:r>
              <a:rPr lang="de-CH" altLang="de-DE" sz="2800" dirty="0" err="1"/>
              <a:t>Senectute</a:t>
            </a:r>
            <a:r>
              <a:rPr lang="de-CH" altLang="de-DE" sz="2800" dirty="0"/>
              <a:t>, Spitex…</a:t>
            </a:r>
          </a:p>
          <a:p>
            <a:r>
              <a:rPr lang="de-CH" altLang="de-DE" sz="2800" dirty="0"/>
              <a:t>Zukunftsplanung</a:t>
            </a:r>
            <a:endParaRPr lang="de-CH" sz="2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CC73-E60D-410A-A1AB-9D41DCDDA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9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Caregiver</a:t>
            </a:r>
            <a:r>
              <a:rPr lang="de-DE" dirty="0"/>
              <a:t> </a:t>
            </a:r>
            <a:r>
              <a:rPr lang="de-DE" dirty="0" err="1"/>
              <a:t>burden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11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Schlechtere somatische Gesundheit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Häufigere Depressionen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Schlechtere Lebensqualität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Erhöhte Mortalität (63%)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defRPr/>
            </a:pPr>
            <a:r>
              <a:rPr lang="de-CH" dirty="0" err="1"/>
              <a:t>Zarit</a:t>
            </a:r>
            <a:r>
              <a:rPr lang="de-CH" dirty="0"/>
              <a:t> et al, 1980, </a:t>
            </a:r>
            <a:r>
              <a:rPr lang="de-CH" dirty="0" err="1"/>
              <a:t>Schulz&amp;Beach</a:t>
            </a:r>
            <a:r>
              <a:rPr lang="de-CH" dirty="0"/>
              <a:t>, 1999, </a:t>
            </a:r>
            <a:r>
              <a:rPr lang="de-CH" dirty="0" err="1"/>
              <a:t>Parks&amp;Novielli</a:t>
            </a:r>
            <a:r>
              <a:rPr lang="de-CH" dirty="0"/>
              <a:t>, 2000, </a:t>
            </a:r>
            <a:r>
              <a:rPr lang="de-CH" dirty="0" err="1"/>
              <a:t>Brodaty&amp;Green</a:t>
            </a:r>
            <a:r>
              <a:rPr lang="de-CH" dirty="0"/>
              <a:t>, 2002, Serrano-Aguilar et al, 2006</a:t>
            </a:r>
          </a:p>
          <a:p>
            <a:pPr>
              <a:defRPr/>
            </a:pPr>
            <a:endParaRPr lang="de-CH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Was wird belastend erlebt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12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Unterstützung bei den Aktivitäten des täglichen Lebens (mehr als kognitiver Abbau)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Dauernde Präsenz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de-CH" sz="2800" dirty="0"/>
              <a:t>Verhaltensstörungen (enthemmtes Verhalten, Rufen, Schlafstörungen)</a:t>
            </a:r>
          </a:p>
          <a:p>
            <a:endParaRPr lang="de-DE" sz="28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CH" dirty="0" err="1"/>
              <a:t>Springate&amp;Tremont</a:t>
            </a:r>
            <a:r>
              <a:rPr lang="de-CH" dirty="0"/>
              <a:t>, 2014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1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Wechselwirkung demenzkranke Person und pflegende Angehörige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13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07988" y="2137719"/>
            <a:ext cx="11376025" cy="4417530"/>
          </a:xfrm>
        </p:spPr>
        <p:txBody>
          <a:bodyPr/>
          <a:lstStyle/>
          <a:p>
            <a:r>
              <a:rPr lang="de-CH" altLang="de-DE" sz="2800" dirty="0"/>
              <a:t>Demenzkranke Person: Feines Gespür für Anspannung bei Betreuenden, Verunsicherung</a:t>
            </a:r>
          </a:p>
          <a:p>
            <a:r>
              <a:rPr lang="de-CH" altLang="de-DE" sz="2800" dirty="0"/>
              <a:t>Pflegende: Unter Druck, muss sich immer wieder neuen Entwicklungen des Kranken anpassen</a:t>
            </a:r>
          </a:p>
          <a:p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3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914400"/>
            <a:ext cx="11376025" cy="586153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Gefühle von und Folgen für pflegende Angehörigen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14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07988" y="2446637"/>
            <a:ext cx="11376025" cy="4108611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de-CH" altLang="de-DE" sz="2800" dirty="0"/>
              <a:t>Angst vor weiterem Abbau und Veränderungen, der Zukunft</a:t>
            </a:r>
          </a:p>
          <a:p>
            <a:pPr marL="457200" indent="-457200">
              <a:buFont typeface="Arial" charset="0"/>
              <a:buChar char="•"/>
            </a:pPr>
            <a:r>
              <a:rPr lang="de-CH" altLang="de-DE" sz="2800" dirty="0"/>
              <a:t>Trauer über Veränderung der Persönlichkeit des Kranken</a:t>
            </a:r>
          </a:p>
          <a:p>
            <a:pPr marL="457200" indent="-457200">
              <a:buFont typeface="Arial" charset="0"/>
              <a:buChar char="•"/>
            </a:pPr>
            <a:r>
              <a:rPr lang="de-CH" altLang="de-DE" sz="2800" dirty="0"/>
              <a:t>Schamgefühle, bei inadäquatem Verhalten</a:t>
            </a:r>
          </a:p>
          <a:p>
            <a:pPr marL="457200" indent="-457200">
              <a:buFont typeface="Arial" charset="0"/>
              <a:buChar char="•"/>
            </a:pPr>
            <a:r>
              <a:rPr lang="de-CH" altLang="de-DE" sz="2800" dirty="0"/>
              <a:t>Erschöpfung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15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de-CH" altLang="de-DE" sz="2800" dirty="0"/>
              <a:t>Unsicherheit bei neuen Aufgaben (Finanzen, Umgang mit Behörden,..)</a:t>
            </a:r>
          </a:p>
          <a:p>
            <a:pPr marL="457200" indent="-457200">
              <a:buFont typeface="Arial" charset="0"/>
              <a:buChar char="•"/>
            </a:pPr>
            <a:r>
              <a:rPr lang="de-CH" altLang="de-DE" sz="2800" dirty="0"/>
              <a:t>Vereinsamung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de-CH" altLang="de-DE" sz="2800" dirty="0"/>
              <a:t>Schuldgefühle, da Patient fremdbetreut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de-CH" altLang="de-DE" sz="2800" dirty="0"/>
              <a:t>Wut, Ärger, dass andere besser wissen wollen, wie kranker Angehöriger reagiert, was ihm gut tut</a:t>
            </a:r>
          </a:p>
          <a:p>
            <a:pPr marL="457200" indent="-457200">
              <a:buFont typeface="Arial" charset="0"/>
              <a:buChar char="•"/>
            </a:pP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4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B5348-AAB8-5915-3EF0-CCA4B9ED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könnten sie die Ehefrau von Herrn N unterstützen?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195CFE-4C8F-622A-E546-E7BD44614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16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5D5DBB-127E-CDC0-89FA-E36664B2C7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77D8E5-06ED-2E1F-C837-1C0664DA1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8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C25AB-0BC6-FAB1-39D7-FA57266F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Umgang mit dementen Menschen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4BC0C8-E32D-21B0-8302-83BB6D751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17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B94DA3-9A20-7847-D337-B83FC70D29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altLang="de-DE" sz="2800" dirty="0"/>
              <a:t>Gesicht wahren lassen</a:t>
            </a:r>
          </a:p>
          <a:p>
            <a:r>
              <a:rPr lang="de-CH" altLang="de-DE" sz="2800" dirty="0"/>
              <a:t>Balance Über - Unterforderung</a:t>
            </a:r>
          </a:p>
          <a:p>
            <a:r>
              <a:rPr lang="de-CH" altLang="de-DE" sz="2800" dirty="0"/>
              <a:t>Nicht-Können </a:t>
            </a:r>
            <a:r>
              <a:rPr lang="de-CH" altLang="de-DE" sz="2800" dirty="0" err="1"/>
              <a:t>vs</a:t>
            </a:r>
            <a:r>
              <a:rPr lang="de-CH" altLang="de-DE" sz="2800" dirty="0"/>
              <a:t> Nicht-Wollen</a:t>
            </a:r>
          </a:p>
          <a:p>
            <a:r>
              <a:rPr lang="de-CH" altLang="de-DE" sz="2800" dirty="0"/>
              <a:t>Geduld</a:t>
            </a:r>
          </a:p>
          <a:p>
            <a:r>
              <a:rPr lang="de-CH" altLang="de-DE" sz="2800" dirty="0"/>
              <a:t>Humor</a:t>
            </a:r>
          </a:p>
          <a:p>
            <a:r>
              <a:rPr lang="de-CH" altLang="de-DE" sz="2800" dirty="0"/>
              <a:t>Verbale Kommunikation</a:t>
            </a:r>
          </a:p>
          <a:p>
            <a:r>
              <a:rPr lang="de-CH" altLang="de-DE" sz="2800" dirty="0"/>
              <a:t>Nonverbale Kommunikation</a:t>
            </a:r>
            <a:endParaRPr lang="de-DE" sz="2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A3D5D-DBCD-6862-222F-DBF9A9F23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6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Unterstützung für angehörige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18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2800" dirty="0"/>
              <a:t>Alzheimervereinigung</a:t>
            </a:r>
          </a:p>
          <a:p>
            <a:pPr lvl="2"/>
            <a:r>
              <a:rPr lang="de-DE" sz="2800" b="0" dirty="0"/>
              <a:t>Einzelberatung</a:t>
            </a:r>
          </a:p>
          <a:p>
            <a:pPr lvl="2"/>
            <a:r>
              <a:rPr lang="de-DE" sz="2800" b="0" dirty="0"/>
              <a:t>Angehörigengruppen</a:t>
            </a:r>
          </a:p>
          <a:p>
            <a:r>
              <a:rPr lang="de-DE" sz="2800" dirty="0"/>
              <a:t>Hausärzte</a:t>
            </a:r>
          </a:p>
          <a:p>
            <a:r>
              <a:rPr lang="de-DE" sz="2800" dirty="0"/>
              <a:t>Psychiatrische Dienste</a:t>
            </a:r>
          </a:p>
          <a:p>
            <a:pPr lvl="2"/>
            <a:r>
              <a:rPr lang="de-DE" sz="2800" b="0" dirty="0"/>
              <a:t>Gesprächstherapie</a:t>
            </a:r>
          </a:p>
          <a:p>
            <a:pPr lvl="2"/>
            <a:r>
              <a:rPr lang="de-DE" sz="2800" b="0" dirty="0"/>
              <a:t>Therapie </a:t>
            </a:r>
            <a:r>
              <a:rPr lang="de-DE" sz="2800" dirty="0" err="1"/>
              <a:t>m</a:t>
            </a:r>
            <a:r>
              <a:rPr lang="de-DE" sz="2800" b="0" dirty="0" err="1"/>
              <a:t>anualgeleitet</a:t>
            </a:r>
            <a:r>
              <a:rPr lang="de-DE" sz="2800" b="0" dirty="0"/>
              <a:t> durch verschiedene Berufsgruppen</a:t>
            </a:r>
          </a:p>
          <a:p>
            <a:r>
              <a:rPr lang="de-DE" sz="2800" dirty="0"/>
              <a:t>Andere</a:t>
            </a:r>
            <a:endParaRPr lang="de-DE" sz="2800" b="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3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START </a:t>
            </a:r>
            <a:r>
              <a:rPr lang="de-CH" altLang="de-DE" dirty="0" err="1"/>
              <a:t>STrAtegies</a:t>
            </a:r>
            <a:r>
              <a:rPr lang="de-CH" altLang="de-DE" dirty="0"/>
              <a:t> </a:t>
            </a:r>
            <a:r>
              <a:rPr lang="de-CH" altLang="de-DE" dirty="0" err="1"/>
              <a:t>for</a:t>
            </a:r>
            <a:r>
              <a:rPr lang="de-CH" altLang="de-DE" dirty="0"/>
              <a:t> </a:t>
            </a:r>
            <a:r>
              <a:rPr lang="de-CH" altLang="de-DE" dirty="0" err="1"/>
              <a:t>RelaTives</a:t>
            </a:r>
            <a:br>
              <a:rPr lang="de-CH" altLang="de-DE" dirty="0"/>
            </a:br>
            <a:r>
              <a:rPr lang="de-CH" altLang="de-DE" sz="2700" dirty="0"/>
              <a:t>Livingston G. et al, Division </a:t>
            </a:r>
            <a:r>
              <a:rPr lang="de-CH" altLang="de-DE" sz="2700" dirty="0" err="1"/>
              <a:t>of</a:t>
            </a:r>
            <a:r>
              <a:rPr lang="de-CH" altLang="de-DE" sz="2700" dirty="0"/>
              <a:t> </a:t>
            </a:r>
            <a:r>
              <a:rPr lang="de-CH" altLang="de-DE" sz="2700" dirty="0" err="1"/>
              <a:t>Psychiatry</a:t>
            </a:r>
            <a:r>
              <a:rPr lang="de-CH" altLang="de-DE" sz="2700" dirty="0"/>
              <a:t>, University College London</a:t>
            </a:r>
            <a:endParaRPr lang="de-DE" sz="27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19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07988" y="2224215"/>
            <a:ext cx="11376025" cy="4331033"/>
          </a:xfrm>
        </p:spPr>
        <p:txBody>
          <a:bodyPr/>
          <a:lstStyle/>
          <a:p>
            <a:r>
              <a:rPr lang="de-CH" altLang="de-DE" sz="2800" dirty="0"/>
              <a:t>8 Einzelsitzungen, </a:t>
            </a:r>
            <a:r>
              <a:rPr lang="de-CH" altLang="de-DE" sz="2800" dirty="0" err="1"/>
              <a:t>manualisiert</a:t>
            </a:r>
            <a:r>
              <a:rPr lang="de-CH" altLang="de-DE" sz="2800" dirty="0"/>
              <a:t>, Handbuch wird persönlich ergänzt, Entspannungsteil, Hausaufgaben</a:t>
            </a:r>
          </a:p>
          <a:p>
            <a:r>
              <a:rPr lang="de-CH" altLang="de-DE" sz="2800" dirty="0"/>
              <a:t>Messung nach 4, 8, 12 und 24 Monaten</a:t>
            </a:r>
          </a:p>
          <a:p>
            <a:r>
              <a:rPr lang="de-CH" altLang="de-DE" sz="2800" dirty="0"/>
              <a:t>Weniger affektive Symptome, höhere Lebensqualität in der Interventionsgruppe, bessere Inanspruchnahme von Entlastungsmöglichkeiten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1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Alterspsychiatrischer Dienst Spital STS AG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</a:t>
            </a:fld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PD Thun:</a:t>
            </a:r>
          </a:p>
          <a:p>
            <a:r>
              <a:rPr lang="de-DE" sz="2400" dirty="0"/>
              <a:t>Alterspsychiatrisches Ambulatorium</a:t>
            </a:r>
          </a:p>
          <a:p>
            <a:r>
              <a:rPr lang="de-DE" sz="2400" dirty="0"/>
              <a:t>Memory </a:t>
            </a:r>
            <a:r>
              <a:rPr lang="de-DE" sz="2400" dirty="0" err="1"/>
              <a:t>Clinic</a:t>
            </a:r>
            <a:endParaRPr lang="de-DE" sz="2400" dirty="0"/>
          </a:p>
          <a:p>
            <a:r>
              <a:rPr lang="de-DE" sz="2400" dirty="0"/>
              <a:t>K+L in den APH</a:t>
            </a:r>
          </a:p>
          <a:p>
            <a:r>
              <a:rPr lang="de-DE" sz="2400" dirty="0"/>
              <a:t>MEA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PD Münsingen:</a:t>
            </a:r>
          </a:p>
          <a:p>
            <a:r>
              <a:rPr lang="de-DE" sz="2400" dirty="0"/>
              <a:t>Alterspsychiatrisches Ambulatorium</a:t>
            </a:r>
          </a:p>
          <a:p>
            <a:r>
              <a:rPr lang="de-DE" sz="2400" dirty="0"/>
              <a:t>K+L in den APH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800" dirty="0"/>
              <a:t>PD </a:t>
            </a:r>
            <a:r>
              <a:rPr lang="de-DE" sz="2800" dirty="0" err="1"/>
              <a:t>Zweisimmen</a:t>
            </a:r>
            <a:r>
              <a:rPr lang="de-DE" sz="2800" dirty="0"/>
              <a:t>:</a:t>
            </a:r>
          </a:p>
          <a:p>
            <a:r>
              <a:rPr lang="de-DE" sz="2400" dirty="0"/>
              <a:t>Alterspsychiatrisches Ambulatorium</a:t>
            </a:r>
          </a:p>
          <a:p>
            <a:r>
              <a:rPr lang="de-DE" sz="2400" dirty="0"/>
              <a:t>K+L in den APH</a:t>
            </a:r>
          </a:p>
          <a:p>
            <a:endParaRPr lang="de-DE" dirty="0"/>
          </a:p>
        </p:txBody>
      </p:sp>
      <p:pic>
        <p:nvPicPr>
          <p:cNvPr id="10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6" y="4209143"/>
            <a:ext cx="4193043" cy="234829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20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07988" y="1425390"/>
            <a:ext cx="11376025" cy="5129859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Psychoedukation über Demenz, Belastung der pflegenden Angehörigen, Verhalten des Kranken verstehen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Lösungen finden für schwieriges Verhalten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Kommunikation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Umgang mit negativen Gedanken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Selbstfürsorge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Finden von emotionaler und praktischer Unterstützung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Zukunftsplanung</a:t>
            </a:r>
          </a:p>
          <a:p>
            <a:pPr marL="457200" lvl="1" indent="-457200">
              <a:buFont typeface="Arial" charset="0"/>
              <a:buChar char="•"/>
            </a:pPr>
            <a:r>
              <a:rPr lang="de-CH" altLang="de-DE" sz="2800" b="0" dirty="0">
                <a:solidFill>
                  <a:schemeClr val="tx1"/>
                </a:solidFill>
              </a:rPr>
              <a:t>Steigern erfreulicher Aktivitäten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1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607A0-C8EA-4ABE-B1E3-2EDC4A27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TAnDem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C1D29F-CB1A-4166-A72D-3C6782AF0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21</a:t>
            </a:fld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130B551-8D59-4E2D-8151-60EA23D646B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245187" y="864973"/>
            <a:ext cx="4102646" cy="577060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336E77-6520-4F85-9B92-7E76D8F14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3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22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07988" y="1425390"/>
            <a:ext cx="11376025" cy="5129859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de-DE" sz="2800" dirty="0"/>
              <a:t>Umgang mit herausforderndem Verhalten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Selbstfürsorge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Perfektionismus und Schuldgefühle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Umgang mit Veränderung in der Beziehung zum Betroffenen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Barrieren der Inanspruchnahme sozialer und professioneller Unterstützung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Stressmanagement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Emotionsregulation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Annehmen eigener Grenzen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Umgang mit Heimeinweisung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FB5FF-6D20-F5B5-D18F-96B15E97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raten sie dem Ehemann von Frau S?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D223C6-CAF5-8C0D-2740-6785BCD21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23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B5E46F-AED7-8D66-A412-6D4D17FF91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135152-A710-894E-9134-6C89BBFD9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8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Entlastung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24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altLang="de-DE" sz="2800" dirty="0"/>
              <a:t>Im persönlichen Umfeld (Familie, Freunde, Nachbarschaft)</a:t>
            </a:r>
          </a:p>
          <a:p>
            <a:endParaRPr lang="de-CH" altLang="de-DE" sz="2800" dirty="0"/>
          </a:p>
          <a:p>
            <a:r>
              <a:rPr lang="de-CH" altLang="de-DE" sz="2800" dirty="0"/>
              <a:t>Institutionelle Möglichkeiten</a:t>
            </a:r>
          </a:p>
          <a:p>
            <a:pPr lvl="2"/>
            <a:r>
              <a:rPr lang="de-CH" altLang="de-DE" sz="2800" b="0" dirty="0">
                <a:solidFill>
                  <a:schemeClr val="tx1"/>
                </a:solidFill>
              </a:rPr>
              <a:t>Beratung: </a:t>
            </a:r>
            <a:r>
              <a:rPr lang="de-CH" altLang="de-DE" sz="2800" b="0" dirty="0" err="1">
                <a:solidFill>
                  <a:schemeClr val="tx1"/>
                </a:solidFill>
              </a:rPr>
              <a:t>alz</a:t>
            </a:r>
            <a:r>
              <a:rPr lang="de-CH" altLang="de-DE" sz="2800" b="0" dirty="0">
                <a:solidFill>
                  <a:schemeClr val="tx1"/>
                </a:solidFill>
              </a:rPr>
              <a:t> (Information, Angehörigen- und Betroffenengruppen, Ferien,..), Pro </a:t>
            </a:r>
            <a:r>
              <a:rPr lang="de-CH" altLang="de-DE" sz="2800" b="0" dirty="0" err="1">
                <a:solidFill>
                  <a:schemeClr val="tx1"/>
                </a:solidFill>
              </a:rPr>
              <a:t>Senectute</a:t>
            </a:r>
            <a:r>
              <a:rPr lang="de-CH" altLang="de-DE" sz="2800" b="0" dirty="0">
                <a:solidFill>
                  <a:schemeClr val="tx1"/>
                </a:solidFill>
              </a:rPr>
              <a:t>, Pro </a:t>
            </a:r>
            <a:r>
              <a:rPr lang="de-CH" altLang="de-DE" sz="2800" b="0" dirty="0" err="1">
                <a:solidFill>
                  <a:schemeClr val="tx1"/>
                </a:solidFill>
              </a:rPr>
              <a:t>Infirmis</a:t>
            </a:r>
            <a:endParaRPr lang="de-CH" altLang="de-DE" sz="2800" b="0" dirty="0">
              <a:solidFill>
                <a:schemeClr val="tx1"/>
              </a:solidFill>
            </a:endParaRPr>
          </a:p>
          <a:p>
            <a:pPr lvl="2"/>
            <a:r>
              <a:rPr lang="de-CH" altLang="de-DE" sz="2800" b="0" dirty="0">
                <a:solidFill>
                  <a:schemeClr val="tx1"/>
                </a:solidFill>
              </a:rPr>
              <a:t>Unterstützung im Alltag: Mahlzeitendienst, GPS, Betreuung, Spitex,…</a:t>
            </a:r>
          </a:p>
          <a:p>
            <a:pPr lvl="2"/>
            <a:r>
              <a:rPr lang="de-CH" altLang="de-DE" sz="2800" b="0" dirty="0">
                <a:solidFill>
                  <a:schemeClr val="tx1"/>
                </a:solidFill>
              </a:rPr>
              <a:t>Entlastung: Entlastungsdienste zuhause, Tagesstätten, Ferienaufenthalte, Heime,..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Nationale Demenzstrategie 2014-2019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25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3200" dirty="0"/>
              <a:t>Betreuende Angehörige von Menschen mit Demenz 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Langandauernde Betreuungssituationen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 dirty="0"/>
              <a:t>Ständige Präsenz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800"/>
              <a:t>Persönlichkeitsveränderungen </a:t>
            </a:r>
            <a:r>
              <a:rPr lang="de-DE" sz="2800" dirty="0"/>
              <a:t>und Kommunikationsstörungen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9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26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2800" dirty="0"/>
              <a:t>Entlastungsangebote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 dirty="0"/>
              <a:t>Schleichende Entwicklung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 dirty="0"/>
              <a:t>Fehlende Kraft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 dirty="0"/>
              <a:t>Ablehnung durch betroffene Person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 dirty="0"/>
              <a:t>Finanzierung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Empfehlungen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27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de-DE" sz="2800" dirty="0"/>
              <a:t>Aufsuchende Beratung und Begleitung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800" dirty="0"/>
              <a:t>Anlauf- und Beratungsstellen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800" dirty="0"/>
              <a:t>Intermediäre Strukturen für Erwachsene mit Frühdemenz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800" dirty="0"/>
              <a:t>Nachtstrukturen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06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/>
              <a:t>Heimeintritt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28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altLang="de-DE" sz="2800" dirty="0"/>
              <a:t>Meist, wenn Belastung der betreuenden Angehörigen zu </a:t>
            </a:r>
            <a:r>
              <a:rPr lang="de-DE" altLang="de-DE" sz="2800" dirty="0" err="1"/>
              <a:t>gross</a:t>
            </a:r>
            <a:r>
              <a:rPr lang="de-DE" altLang="de-DE" sz="2800" dirty="0"/>
              <a:t> (unruhige Nächte...) oder keine Angehörigen vorhanden sind</a:t>
            </a:r>
          </a:p>
          <a:p>
            <a:r>
              <a:rPr lang="de-DE" altLang="de-DE" sz="2800" dirty="0"/>
              <a:t>Häufig spät!</a:t>
            </a:r>
          </a:p>
          <a:p>
            <a:r>
              <a:rPr lang="de-DE" altLang="de-DE" sz="2800" dirty="0"/>
              <a:t>Wichtig, dass auch Angehörigen wohl im Heim ist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3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besuch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29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altLang="de-DE" sz="2800" dirty="0"/>
              <a:t>Wichtig und wertvoll!</a:t>
            </a:r>
          </a:p>
          <a:p>
            <a:r>
              <a:rPr lang="de-CH" altLang="de-DE" sz="2800" dirty="0"/>
              <a:t>Eigene Stimmung beachten</a:t>
            </a:r>
          </a:p>
          <a:p>
            <a:r>
              <a:rPr lang="de-CH" altLang="de-DE" sz="2800" dirty="0"/>
              <a:t>Gemeinsam Erfreuliches tun</a:t>
            </a:r>
          </a:p>
          <a:p>
            <a:r>
              <a:rPr lang="de-CH" altLang="de-DE" sz="2800" dirty="0"/>
              <a:t>Ruhe</a:t>
            </a:r>
          </a:p>
          <a:p>
            <a:r>
              <a:rPr lang="de-CH" altLang="de-DE" sz="2800" dirty="0"/>
              <a:t>Zeitpunkt</a:t>
            </a:r>
          </a:p>
          <a:p>
            <a:r>
              <a:rPr lang="de-CH" altLang="de-DE" sz="2800" dirty="0"/>
              <a:t>Dauer</a:t>
            </a:r>
          </a:p>
          <a:p>
            <a:r>
              <a:rPr lang="de-CH" altLang="de-DE" sz="2800" dirty="0"/>
              <a:t>Austausch mit den Pflegenden</a:t>
            </a:r>
            <a:endParaRPr lang="de-DE" altLang="de-DE" sz="2800" dirty="0"/>
          </a:p>
          <a:p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2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769132-4CC7-42A6-9BA5-B0C6F82D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Demenz in der Schweiz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F6388-D7B5-4E59-B950-4D44E6135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Demenz</a:t>
            </a:r>
            <a:r>
              <a:rPr lang="en-US" dirty="0"/>
              <a:t> und </a:t>
            </a:r>
            <a:r>
              <a:rPr lang="en-US" dirty="0" err="1"/>
              <a:t>Delir</a:t>
            </a:r>
            <a:r>
              <a:rPr lang="en-US" dirty="0"/>
              <a:t> – </a:t>
            </a:r>
            <a:r>
              <a:rPr lang="en-US" dirty="0" err="1"/>
              <a:t>Einbezug</a:t>
            </a:r>
            <a:r>
              <a:rPr lang="en-US" dirty="0"/>
              <a:t> und </a:t>
            </a:r>
            <a:r>
              <a:rPr lang="en-US" dirty="0" err="1"/>
              <a:t>Unterstützung</a:t>
            </a:r>
            <a:r>
              <a:rPr lang="en-US" dirty="0"/>
              <a:t> des </a:t>
            </a:r>
            <a:r>
              <a:rPr lang="en-US" dirty="0" err="1"/>
              <a:t>Umfelds</a:t>
            </a:r>
            <a:endParaRPr lang="en-US" dirty="0"/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528BE2-D414-45D7-8FDD-D1938B1132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</a:t>
            </a:fld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AC37ACF-A6BA-43AC-8ADF-95367F9F92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156 900 Kranke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33 800 Neuerkrankungen/Jahr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8-9 Jahre mit Krankheit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1-3 Angehörige/erkrankte Person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endParaRPr lang="de-CH" sz="2800" kern="0" dirty="0"/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66% Frauen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endParaRPr lang="de-CH" sz="2800" kern="0" dirty="0"/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5% &lt;65 jährig</a:t>
            </a:r>
          </a:p>
          <a:p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41AD56-8F76-435B-BCA7-8007CB2283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defTabSz="87312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CH" sz="2800" kern="0" dirty="0"/>
              <a:t>50% Diagnose</a:t>
            </a:r>
          </a:p>
          <a:p>
            <a:pPr marL="342900" indent="-342900" defTabSz="87312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de-CH" sz="2800" kern="0" dirty="0"/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2050: 315 400 Kranke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Grösster Risikofaktor ist das hohe Lebensalter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endParaRPr lang="de-CH" sz="2800" kern="0" dirty="0"/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Kosten 11.8 Mia/Jahr</a:t>
            </a:r>
          </a:p>
          <a:p>
            <a:pPr marL="327025" indent="-327025" defTabSz="873125">
              <a:spcBef>
                <a:spcPct val="20000"/>
              </a:spcBef>
              <a:buFontTx/>
              <a:buChar char="•"/>
              <a:defRPr/>
            </a:pPr>
            <a:r>
              <a:rPr lang="de-CH" sz="2800" kern="0" dirty="0"/>
              <a:t>47% von Angehörigen getragen</a:t>
            </a:r>
          </a:p>
          <a:p>
            <a:pPr marL="3070225" lvl="6" indent="-327025" defTabSz="873125">
              <a:spcBef>
                <a:spcPct val="20000"/>
              </a:spcBef>
              <a:defRPr/>
            </a:pPr>
            <a:r>
              <a:rPr lang="de-CH" sz="1400" kern="0" dirty="0">
                <a:solidFill>
                  <a:schemeClr val="tx1"/>
                </a:solidFill>
              </a:rPr>
              <a:t>			</a:t>
            </a:r>
          </a:p>
          <a:p>
            <a:pPr marL="3070225" lvl="6" indent="-327025" defTabSz="873125">
              <a:spcBef>
                <a:spcPct val="20000"/>
              </a:spcBef>
              <a:defRPr/>
            </a:pPr>
            <a:r>
              <a:rPr lang="de-CH" sz="1400" kern="0" dirty="0">
                <a:solidFill>
                  <a:schemeClr val="tx1"/>
                </a:solidFill>
              </a:rPr>
              <a:t>			</a:t>
            </a:r>
            <a:r>
              <a:rPr lang="de-CH" sz="1400" kern="0" dirty="0" err="1">
                <a:solidFill>
                  <a:schemeClr val="tx1"/>
                </a:solidFill>
              </a:rPr>
              <a:t>alz</a:t>
            </a:r>
            <a:r>
              <a:rPr lang="de-CH" sz="1400" kern="0" dirty="0">
                <a:solidFill>
                  <a:schemeClr val="tx1"/>
                </a:solidFill>
              </a:rPr>
              <a:t>  2024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3513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Delir und Angehörige</a:t>
            </a:r>
            <a:br>
              <a:rPr lang="de-CH" altLang="de-DE" dirty="0"/>
            </a:b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30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altLang="de-DE" sz="3200" dirty="0"/>
              <a:t>Psychoedukation</a:t>
            </a:r>
          </a:p>
          <a:p>
            <a:pPr lvl="1"/>
            <a:r>
              <a:rPr lang="de-CH" altLang="de-DE" sz="2800" b="0" dirty="0">
                <a:solidFill>
                  <a:schemeClr val="tx1"/>
                </a:solidFill>
              </a:rPr>
              <a:t>Erklären</a:t>
            </a:r>
          </a:p>
          <a:p>
            <a:pPr lvl="1"/>
            <a:r>
              <a:rPr lang="de-CH" altLang="de-DE" sz="2800" b="0" dirty="0">
                <a:solidFill>
                  <a:schemeClr val="tx1"/>
                </a:solidFill>
              </a:rPr>
              <a:t>Unterstützungsmassnahmen: Vertrautes, Besuch,..</a:t>
            </a:r>
          </a:p>
          <a:p>
            <a:pPr lvl="1"/>
            <a:r>
              <a:rPr lang="de-CH" altLang="de-DE" sz="2800" b="0" dirty="0">
                <a:solidFill>
                  <a:schemeClr val="tx1"/>
                </a:solidFill>
              </a:rPr>
              <a:t>Je nach Umfeld: Spital, APH, daheim</a:t>
            </a:r>
          </a:p>
          <a:p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9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31</a:t>
            </a:fld>
            <a:endParaRPr lang="de-CH" dirty="0"/>
          </a:p>
        </p:txBody>
      </p:sp>
      <p:pic>
        <p:nvPicPr>
          <p:cNvPr id="6" name="Grafik 4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115" y="727075"/>
            <a:ext cx="4528456" cy="61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de-CH" altLang="de-DE" sz="2800" dirty="0"/>
              <a:t>Ursachen</a:t>
            </a:r>
          </a:p>
          <a:p>
            <a:pPr lvl="2"/>
            <a:r>
              <a:rPr lang="de-CH" altLang="de-DE" sz="2800" dirty="0"/>
              <a:t>Behandlung</a:t>
            </a:r>
          </a:p>
          <a:p>
            <a:pPr lvl="2"/>
            <a:r>
              <a:rPr lang="de-CH" altLang="de-DE" sz="2800" dirty="0"/>
              <a:t>Symptome, Erleben</a:t>
            </a:r>
          </a:p>
          <a:p>
            <a:pPr lvl="2"/>
            <a:r>
              <a:rPr lang="de-CH" altLang="de-DE" sz="2800" dirty="0"/>
              <a:t>Besuch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33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6DC5280-066F-4C5D-9226-1C049006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857EC5-424C-47B2-85B0-BB5473EF0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4</a:t>
            </a:fld>
            <a:endParaRPr lang="de-CH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E0DA075-FEA1-4E0B-930B-1F3E6D0331D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459114" y="1100831"/>
            <a:ext cx="6826928" cy="503009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520914-9D9C-4A3C-9745-038CE30C3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Demenz</a:t>
            </a:r>
            <a:r>
              <a:rPr lang="en-US" dirty="0"/>
              <a:t> und </a:t>
            </a:r>
            <a:r>
              <a:rPr lang="en-US" dirty="0" err="1"/>
              <a:t>Delir</a:t>
            </a:r>
            <a:r>
              <a:rPr lang="en-US" dirty="0"/>
              <a:t> – </a:t>
            </a:r>
            <a:r>
              <a:rPr lang="en-US" dirty="0" err="1"/>
              <a:t>Einbezug</a:t>
            </a:r>
            <a:r>
              <a:rPr lang="en-US" dirty="0"/>
              <a:t> und </a:t>
            </a:r>
            <a:r>
              <a:rPr lang="en-US" dirty="0" err="1"/>
              <a:t>Unterstützung</a:t>
            </a:r>
            <a:r>
              <a:rPr lang="en-US" dirty="0"/>
              <a:t> des </a:t>
            </a:r>
            <a:r>
              <a:rPr lang="en-US" dirty="0" err="1"/>
              <a:t>Umfelds</a:t>
            </a:r>
            <a:endParaRPr lang="en-US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34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D5770-40B0-4808-A04B-390E58CC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Wer betreut und pflegt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24E9E8-A968-440C-947D-79E01ACB3A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5</a:t>
            </a:fld>
            <a:endParaRPr lang="de-CH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6D588DF-9CFA-4502-829A-0C92219914F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568823" y="1224216"/>
            <a:ext cx="4816925" cy="550505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A988E8-C349-46DC-B782-ACC90DF7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8B03D-1590-4FE3-924F-AC70CFAA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4AAFC2-90DD-44AE-95AE-0390FDDAC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6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A01CBD-DEC3-4202-922A-30844B1791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/>
              <a:t>... ist Familiensache</a:t>
            </a:r>
          </a:p>
          <a:p>
            <a:pPr>
              <a:defRPr/>
            </a:pPr>
            <a:r>
              <a:rPr lang="de-DE" altLang="de-DE" sz="2800" dirty="0"/>
              <a:t>... ist Frauensache</a:t>
            </a:r>
          </a:p>
          <a:p>
            <a:pPr>
              <a:defRPr/>
            </a:pPr>
            <a:r>
              <a:rPr lang="de-DE" altLang="de-DE" sz="2800" dirty="0"/>
              <a:t>... ist eine langdauernde Aufgabe</a:t>
            </a:r>
          </a:p>
          <a:p>
            <a:pPr>
              <a:defRPr/>
            </a:pPr>
            <a:r>
              <a:rPr lang="de-DE" altLang="de-DE" sz="2800" dirty="0"/>
              <a:t>... übernehmen Personen, die ebenfalls im fortgeschrittenen Alter sind</a:t>
            </a:r>
          </a:p>
          <a:p>
            <a:pPr>
              <a:defRPr/>
            </a:pPr>
            <a:endParaRPr lang="de-DE" altLang="de-DE" sz="2800" dirty="0"/>
          </a:p>
          <a:p>
            <a:pPr>
              <a:defRPr/>
            </a:pPr>
            <a:endParaRPr lang="de-DE" altLang="de-DE" sz="2800" dirty="0"/>
          </a:p>
          <a:p>
            <a:pPr>
              <a:defRPr/>
            </a:pPr>
            <a:endParaRPr lang="de-DE" altLang="de-DE" sz="2800" dirty="0"/>
          </a:p>
          <a:p>
            <a:pPr>
              <a:defRPr/>
            </a:pPr>
            <a:r>
              <a:rPr lang="de-DE" altLang="de-DE" sz="2800" dirty="0"/>
              <a:t>										</a:t>
            </a:r>
            <a:r>
              <a:rPr lang="de-DE" altLang="de-DE" sz="1400" dirty="0" err="1"/>
              <a:t>alz</a:t>
            </a:r>
            <a:r>
              <a:rPr lang="de-DE" altLang="de-DE" sz="1400" dirty="0"/>
              <a:t> 2013</a:t>
            </a:r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5A0176-2655-4696-BBC9-C592A65CC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1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F1D02-8B88-406C-A581-9DE7C09D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Bericht Frau 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7313F4-D459-4136-B771-DD01EE466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7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8B253A-858D-4350-86EF-8E684587DF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F3B2B-B55F-4DF0-93FB-38D3D886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Demenz</a:t>
            </a:r>
            <a:r>
              <a:rPr lang="en-US" dirty="0"/>
              <a:t> und </a:t>
            </a:r>
            <a:r>
              <a:rPr lang="en-US" dirty="0" err="1"/>
              <a:t>Delir</a:t>
            </a:r>
            <a:r>
              <a:rPr lang="en-US" dirty="0"/>
              <a:t> – </a:t>
            </a:r>
            <a:r>
              <a:rPr lang="en-US" dirty="0" err="1"/>
              <a:t>Einbezug</a:t>
            </a:r>
            <a:r>
              <a:rPr lang="en-US" dirty="0"/>
              <a:t> und </a:t>
            </a:r>
            <a:r>
              <a:rPr lang="en-US" dirty="0" err="1"/>
              <a:t>Unterstützung</a:t>
            </a:r>
            <a:r>
              <a:rPr lang="en-US" dirty="0"/>
              <a:t> des </a:t>
            </a:r>
            <a:r>
              <a:rPr lang="en-US" dirty="0" err="1"/>
              <a:t>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0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0D8E0-CF2A-4955-B3E5-A3A09A69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dirty="0"/>
              <a:t>Bedürfnisse von Demenzkranken und ihren Angehörigen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829E19-BCC2-4D85-8C8F-5F6E757C5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8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4C98C3-BE80-4615-8207-32C30731F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61C2D23-7218-4ABE-B469-AFFB54A1FEF3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29" y="1669143"/>
            <a:ext cx="9484422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6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Demenzabklärung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84AB057-EB88-472B-8529-B85DE59EC8B3}" type="slidenum">
              <a:rPr lang="de-CH" smtClean="0"/>
              <a:pPr algn="ctr"/>
              <a:t>9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2800" dirty="0"/>
              <a:t>Motivation von Betroffenen</a:t>
            </a:r>
          </a:p>
          <a:p>
            <a:r>
              <a:rPr lang="de-DE" sz="2800" dirty="0"/>
              <a:t>Motivation von </a:t>
            </a:r>
            <a:r>
              <a:rPr lang="de-DE" sz="2800" dirty="0" err="1"/>
              <a:t>Hausärzt:innen</a:t>
            </a:r>
            <a:r>
              <a:rPr lang="de-DE" sz="2800" dirty="0"/>
              <a:t> zur Zuweisung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Demenz und Delir – Einbezug und Unterstützung des Umfelds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7827"/>
      </p:ext>
    </p:extLst>
  </p:cSld>
  <p:clrMapOvr>
    <a:masterClrMapping/>
  </p:clrMapOvr>
</p:sld>
</file>

<file path=ppt/theme/theme1.xml><?xml version="1.0" encoding="utf-8"?>
<a:theme xmlns:a="http://schemas.openxmlformats.org/drawingml/2006/main" name="Spital STS">
  <a:themeElements>
    <a:clrScheme name="SpitalSTS">
      <a:dk1>
        <a:sysClr val="windowText" lastClr="000000"/>
      </a:dk1>
      <a:lt1>
        <a:sysClr val="window" lastClr="FFFFFF"/>
      </a:lt1>
      <a:dk2>
        <a:srgbClr val="004587"/>
      </a:dk2>
      <a:lt2>
        <a:srgbClr val="F4FAFF"/>
      </a:lt2>
      <a:accent1>
        <a:srgbClr val="004587"/>
      </a:accent1>
      <a:accent2>
        <a:srgbClr val="FFCC00"/>
      </a:accent2>
      <a:accent3>
        <a:srgbClr val="B6D4F1"/>
      </a:accent3>
      <a:accent4>
        <a:srgbClr val="DEE9F4"/>
      </a:accent4>
      <a:accent5>
        <a:srgbClr val="F4FAFF"/>
      </a:accent5>
      <a:accent6>
        <a:srgbClr val="D0011B"/>
      </a:accent6>
      <a:hlink>
        <a:srgbClr val="004587"/>
      </a:hlink>
      <a:folHlink>
        <a:srgbClr val="D0011B"/>
      </a:folHlink>
    </a:clrScheme>
    <a:fontScheme name="SpitalSTS">
      <a:majorFont>
        <a:latin typeface="Akkurat"/>
        <a:ea typeface=""/>
        <a:cs typeface=""/>
      </a:majorFont>
      <a:minorFont>
        <a:latin typeface="Akku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B7746FA82D574B8240C3E88FBE88E9" ma:contentTypeVersion="5" ma:contentTypeDescription="Ein neues Dokument erstellen." ma:contentTypeScope="" ma:versionID="9e17f46ba77d241ecc83042387634231">
  <xsd:schema xmlns:xsd="http://www.w3.org/2001/XMLSchema" xmlns:xs="http://www.w3.org/2001/XMLSchema" xmlns:p="http://schemas.microsoft.com/office/2006/metadata/properties" xmlns:ns2="14a3144d-e33b-4fd9-8ae3-ffc2c30b4c3a" xmlns:ns3="c4e185fd-a75b-4375-8dfe-265754fbb27b" targetNamespace="http://schemas.microsoft.com/office/2006/metadata/properties" ma:root="true" ma:fieldsID="c6f5bef321a5169aa7fe0c802f0888b5" ns2:_="" ns3:_="">
    <xsd:import namespace="14a3144d-e33b-4fd9-8ae3-ffc2c30b4c3a"/>
    <xsd:import namespace="c4e185fd-a75b-4375-8dfe-265754fbb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3144d-e33b-4fd9-8ae3-ffc2c30b4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185fd-a75b-4375-8dfe-265754fbb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FBCF57-AA41-4ADE-9EDD-33BB7B51F6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A813F-2A52-42E1-8344-FFDB28EF1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3144d-e33b-4fd9-8ae3-ffc2c30b4c3a"/>
    <ds:schemaRef ds:uri="c4e185fd-a75b-4375-8dfe-265754fbb2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4280BC-0C28-45D1-8E62-156BE4186BF8}">
  <ds:schemaRefs>
    <ds:schemaRef ds:uri="14a3144d-e33b-4fd9-8ae3-ffc2c30b4c3a"/>
    <ds:schemaRef ds:uri="http://purl.org/dc/terms/"/>
    <ds:schemaRef ds:uri="http://schemas.openxmlformats.org/package/2006/metadata/core-properties"/>
    <ds:schemaRef ds:uri="http://purl.org/dc/dcmitype/"/>
    <ds:schemaRef ds:uri="c4e185fd-a75b-4375-8dfe-265754fbb27b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Office PowerPoint</Application>
  <PresentationFormat>Breitbild</PresentationFormat>
  <Paragraphs>239</Paragraphs>
  <Slides>31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Akkurat</vt:lpstr>
      <vt:lpstr>Arial</vt:lpstr>
      <vt:lpstr>Calibri</vt:lpstr>
      <vt:lpstr>Calibri Light</vt:lpstr>
      <vt:lpstr>Spital STS</vt:lpstr>
      <vt:lpstr>Benutzerdefiniertes Design</vt:lpstr>
      <vt:lpstr>PowerPoint-Präsentation</vt:lpstr>
      <vt:lpstr>Alterspsychiatrischer Dienst Spital STS AG</vt:lpstr>
      <vt:lpstr>Demenz in der Schweiz</vt:lpstr>
      <vt:lpstr>PowerPoint-Präsentation</vt:lpstr>
      <vt:lpstr>Wer betreut und pflegt</vt:lpstr>
      <vt:lpstr>PowerPoint-Präsentation</vt:lpstr>
      <vt:lpstr>Bericht Frau P</vt:lpstr>
      <vt:lpstr>Bedürfnisse von Demenzkranken und ihren Angehörigen</vt:lpstr>
      <vt:lpstr>Demenzabklärung</vt:lpstr>
      <vt:lpstr>Diagnosegespräch</vt:lpstr>
      <vt:lpstr>Caregiver burden</vt:lpstr>
      <vt:lpstr>Was wird belastend erlebt</vt:lpstr>
      <vt:lpstr>Wechselwirkung demenzkranke Person und pflegende Angehörige</vt:lpstr>
      <vt:lpstr>Gefühle von und Folgen für pflegende Angehörigen </vt:lpstr>
      <vt:lpstr>PowerPoint-Präsentation</vt:lpstr>
      <vt:lpstr>Wie könnten sie die Ehefrau von Herrn N unterstützen?</vt:lpstr>
      <vt:lpstr>Umgang mit dementen Menschen</vt:lpstr>
      <vt:lpstr>Unterstützung für angehörige </vt:lpstr>
      <vt:lpstr>START STrAtegies for RelaTives Livingston G. et al, Division of Psychiatry, University College London</vt:lpstr>
      <vt:lpstr>Inhalte</vt:lpstr>
      <vt:lpstr>TAnDem</vt:lpstr>
      <vt:lpstr>Inhalt</vt:lpstr>
      <vt:lpstr>Was raten sie dem Ehemann von Frau S?</vt:lpstr>
      <vt:lpstr>Entlastung</vt:lpstr>
      <vt:lpstr>Nationale Demenzstrategie 2014-2019</vt:lpstr>
      <vt:lpstr>PowerPoint-Präsentation</vt:lpstr>
      <vt:lpstr>Empfehlungen</vt:lpstr>
      <vt:lpstr>Heimeintritt</vt:lpstr>
      <vt:lpstr>besuch</vt:lpstr>
      <vt:lpstr>Delir und Angehörige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Denise</dc:creator>
  <cp:lastModifiedBy>Wenger Franziska, Dr. med.</cp:lastModifiedBy>
  <cp:revision>127</cp:revision>
  <cp:lastPrinted>2024-11-15T18:57:00Z</cp:lastPrinted>
  <dcterms:created xsi:type="dcterms:W3CDTF">2023-08-23T08:30:07Z</dcterms:created>
  <dcterms:modified xsi:type="dcterms:W3CDTF">2024-11-18T06:40:16Z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0x0101008AB7746FA82D574B8240C3E88FBE88E9</vt:lpwstr>
  </property>
</Properties>
</file>